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A29_C3A06C5D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4" r:id="rId4"/>
  </p:sldMasterIdLst>
  <p:notesMasterIdLst>
    <p:notesMasterId r:id="rId7"/>
  </p:notesMasterIdLst>
  <p:sldIdLst>
    <p:sldId id="2601" r:id="rId5"/>
    <p:sldId id="2605" r:id="rId6"/>
  </p:sldIdLst>
  <p:sldSz cx="6858000" cy="9906000" type="A4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late Std Book" panose="020B0504020203020204" pitchFamily="34" charset="0"/>
      <p:regular r:id="rId12"/>
    </p:embeddedFont>
    <p:embeddedFont>
      <p:font typeface="Slate Std Medium" panose="020B0704020203020204" pitchFamily="34" charset="0"/>
      <p:regular r:id="rId13"/>
    </p:embeddedFont>
    <p:embeddedFont>
      <p:font typeface="Slate Std Thin" panose="020B0204020203020204" pitchFamily="34" charset="0"/>
      <p:regular r:id="rId1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499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6BDAC5-7190-F2E3-69D5-CE3A7C450A35}" name="Sebastian Gottfried" initials="SG" userId="S::sebastian.gottfried@biocrates.com::7101d8ed-7750-4f4f-a0f1-b8006c950a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5D61B-AF40-48F2-87E0-22F9A1885FD5}" v="1" dt="2024-07-03T10:46:16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7015" autoAdjust="0"/>
  </p:normalViewPr>
  <p:slideViewPr>
    <p:cSldViewPr snapToGrid="0" showGuides="1">
      <p:cViewPr>
        <p:scale>
          <a:sx n="66" d="100"/>
          <a:sy n="66" d="100"/>
        </p:scale>
        <p:origin x="1483" y="62"/>
      </p:cViewPr>
      <p:guideLst>
        <p:guide pos="3499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Limonciel" userId="ed00e7f4-2e0a-42fe-8d04-9fb2c800bfee" providerId="ADAL" clId="{0375D61B-AF40-48F2-87E0-22F9A1885FD5}"/>
    <pc:docChg chg="undo custSel modSld">
      <pc:chgData name="Alice Limonciel" userId="ed00e7f4-2e0a-42fe-8d04-9fb2c800bfee" providerId="ADAL" clId="{0375D61B-AF40-48F2-87E0-22F9A1885FD5}" dt="2024-07-03T11:15:17.351" v="171" actId="1076"/>
      <pc:docMkLst>
        <pc:docMk/>
      </pc:docMkLst>
      <pc:sldChg chg="addSp delSp mod">
        <pc:chgData name="Alice Limonciel" userId="ed00e7f4-2e0a-42fe-8d04-9fb2c800bfee" providerId="ADAL" clId="{0375D61B-AF40-48F2-87E0-22F9A1885FD5}" dt="2024-07-03T10:44:05.049" v="1" actId="478"/>
        <pc:sldMkLst>
          <pc:docMk/>
          <pc:sldMk cId="3282070621" sldId="2601"/>
        </pc:sldMkLst>
        <pc:picChg chg="add del">
          <ac:chgData name="Alice Limonciel" userId="ed00e7f4-2e0a-42fe-8d04-9fb2c800bfee" providerId="ADAL" clId="{0375D61B-AF40-48F2-87E0-22F9A1885FD5}" dt="2024-07-03T10:44:05.049" v="1" actId="478"/>
          <ac:picMkLst>
            <pc:docMk/>
            <pc:sldMk cId="3282070621" sldId="2601"/>
            <ac:picMk id="23" creationId="{79651968-4924-4008-8954-88725845FADD}"/>
          </ac:picMkLst>
        </pc:picChg>
      </pc:sldChg>
      <pc:sldChg chg="addSp modSp mod">
        <pc:chgData name="Alice Limonciel" userId="ed00e7f4-2e0a-42fe-8d04-9fb2c800bfee" providerId="ADAL" clId="{0375D61B-AF40-48F2-87E0-22F9A1885FD5}" dt="2024-07-03T11:15:17.351" v="171" actId="1076"/>
        <pc:sldMkLst>
          <pc:docMk/>
          <pc:sldMk cId="3554596656" sldId="2605"/>
        </pc:sldMkLst>
        <pc:spChg chg="mod">
          <ac:chgData name="Alice Limonciel" userId="ed00e7f4-2e0a-42fe-8d04-9fb2c800bfee" providerId="ADAL" clId="{0375D61B-AF40-48F2-87E0-22F9A1885FD5}" dt="2024-07-03T10:47:12.366" v="160" actId="1036"/>
          <ac:spMkLst>
            <pc:docMk/>
            <pc:sldMk cId="3554596656" sldId="2605"/>
            <ac:spMk id="2" creationId="{426E4656-F3AD-4CDC-BCF3-62308441B6C5}"/>
          </ac:spMkLst>
        </pc:spChg>
        <pc:spChg chg="mod">
          <ac:chgData name="Alice Limonciel" userId="ed00e7f4-2e0a-42fe-8d04-9fb2c800bfee" providerId="ADAL" clId="{0375D61B-AF40-48F2-87E0-22F9A1885FD5}" dt="2024-07-03T10:47:45.729" v="168" actId="1076"/>
          <ac:spMkLst>
            <pc:docMk/>
            <pc:sldMk cId="3554596656" sldId="2605"/>
            <ac:spMk id="37" creationId="{256FC72A-9315-4B17-B8C8-2562FA8F39E8}"/>
          </ac:spMkLst>
        </pc:spChg>
        <pc:spChg chg="mod">
          <ac:chgData name="Alice Limonciel" userId="ed00e7f4-2e0a-42fe-8d04-9fb2c800bfee" providerId="ADAL" clId="{0375D61B-AF40-48F2-87E0-22F9A1885FD5}" dt="2024-07-03T10:46:19.453" v="39" actId="1076"/>
          <ac:spMkLst>
            <pc:docMk/>
            <pc:sldMk cId="3554596656" sldId="2605"/>
            <ac:spMk id="43" creationId="{D27CD056-F0B1-41C1-A249-2DC610387DE5}"/>
          </ac:spMkLst>
        </pc:spChg>
        <pc:spChg chg="mod">
          <ac:chgData name="Alice Limonciel" userId="ed00e7f4-2e0a-42fe-8d04-9fb2c800bfee" providerId="ADAL" clId="{0375D61B-AF40-48F2-87E0-22F9A1885FD5}" dt="2024-07-03T11:15:11.824" v="170" actId="1076"/>
          <ac:spMkLst>
            <pc:docMk/>
            <pc:sldMk cId="3554596656" sldId="2605"/>
            <ac:spMk id="53" creationId="{796DD989-AF2E-481B-BFD9-B4A2A171147E}"/>
          </ac:spMkLst>
        </pc:spChg>
        <pc:spChg chg="mod">
          <ac:chgData name="Alice Limonciel" userId="ed00e7f4-2e0a-42fe-8d04-9fb2c800bfee" providerId="ADAL" clId="{0375D61B-AF40-48F2-87E0-22F9A1885FD5}" dt="2024-07-03T10:47:12.366" v="160" actId="1036"/>
          <ac:spMkLst>
            <pc:docMk/>
            <pc:sldMk cId="3554596656" sldId="2605"/>
            <ac:spMk id="76" creationId="{B71AE047-1CCC-4E52-B341-7E82F55F476F}"/>
          </ac:spMkLst>
        </pc:spChg>
        <pc:spChg chg="add mod">
          <ac:chgData name="Alice Limonciel" userId="ed00e7f4-2e0a-42fe-8d04-9fb2c800bfee" providerId="ADAL" clId="{0375D61B-AF40-48F2-87E0-22F9A1885FD5}" dt="2024-07-03T10:47:05.569" v="152" actId="1076"/>
          <ac:spMkLst>
            <pc:docMk/>
            <pc:sldMk cId="3554596656" sldId="2605"/>
            <ac:spMk id="85" creationId="{417B7111-E010-480F-9EAD-15FE1C29F099}"/>
          </ac:spMkLst>
        </pc:spChg>
        <pc:spChg chg="mod">
          <ac:chgData name="Alice Limonciel" userId="ed00e7f4-2e0a-42fe-8d04-9fb2c800bfee" providerId="ADAL" clId="{0375D61B-AF40-48F2-87E0-22F9A1885FD5}" dt="2024-07-03T10:45:18.467" v="17" actId="1076"/>
          <ac:spMkLst>
            <pc:docMk/>
            <pc:sldMk cId="3554596656" sldId="2605"/>
            <ac:spMk id="89" creationId="{EA6C99AD-CC98-4F38-9749-E2CA602D8387}"/>
          </ac:spMkLst>
        </pc:spChg>
        <pc:spChg chg="mod">
          <ac:chgData name="Alice Limonciel" userId="ed00e7f4-2e0a-42fe-8d04-9fb2c800bfee" providerId="ADAL" clId="{0375D61B-AF40-48F2-87E0-22F9A1885FD5}" dt="2024-07-03T10:45:57.405" v="33" actId="6549"/>
          <ac:spMkLst>
            <pc:docMk/>
            <pc:sldMk cId="3554596656" sldId="2605"/>
            <ac:spMk id="116" creationId="{934A64C8-73B5-4136-A6F9-57E9B4C20BFB}"/>
          </ac:spMkLst>
        </pc:spChg>
        <pc:spChg chg="mod">
          <ac:chgData name="Alice Limonciel" userId="ed00e7f4-2e0a-42fe-8d04-9fb2c800bfee" providerId="ADAL" clId="{0375D61B-AF40-48F2-87E0-22F9A1885FD5}" dt="2024-07-03T11:15:17.351" v="171" actId="1076"/>
          <ac:spMkLst>
            <pc:docMk/>
            <pc:sldMk cId="3554596656" sldId="2605"/>
            <ac:spMk id="117" creationId="{8D1B084D-2101-41EB-B7A4-76C3A83C2E71}"/>
          </ac:spMkLst>
        </pc:spChg>
        <pc:grpChg chg="mod">
          <ac:chgData name="Alice Limonciel" userId="ed00e7f4-2e0a-42fe-8d04-9fb2c800bfee" providerId="ADAL" clId="{0375D61B-AF40-48F2-87E0-22F9A1885FD5}" dt="2024-07-03T10:47:48.568" v="169" actId="1076"/>
          <ac:grpSpMkLst>
            <pc:docMk/>
            <pc:sldMk cId="3554596656" sldId="2605"/>
            <ac:grpSpMk id="50" creationId="{1506E0F0-3BDA-46BA-A874-50EB85D72354}"/>
          </ac:grpSpMkLst>
        </pc:grpChg>
        <pc:picChg chg="mod">
          <ac:chgData name="Alice Limonciel" userId="ed00e7f4-2e0a-42fe-8d04-9fb2c800bfee" providerId="ADAL" clId="{0375D61B-AF40-48F2-87E0-22F9A1885FD5}" dt="2024-07-03T10:46:12.393" v="36" actId="1076"/>
          <ac:picMkLst>
            <pc:docMk/>
            <pc:sldMk cId="3554596656" sldId="2605"/>
            <ac:picMk id="13" creationId="{915A77D5-54B7-12FA-1793-4361EE5ECCA9}"/>
          </ac:picMkLst>
        </pc:picChg>
        <pc:picChg chg="mod">
          <ac:chgData name="Alice Limonciel" userId="ed00e7f4-2e0a-42fe-8d04-9fb2c800bfee" providerId="ADAL" clId="{0375D61B-AF40-48F2-87E0-22F9A1885FD5}" dt="2024-07-03T10:47:28.912" v="166" actId="1035"/>
          <ac:picMkLst>
            <pc:docMk/>
            <pc:sldMk cId="3554596656" sldId="2605"/>
            <ac:picMk id="33" creationId="{BD02F60B-C77A-4CDD-8E52-26E819038C3A}"/>
          </ac:picMkLst>
        </pc:picChg>
        <pc:picChg chg="mod">
          <ac:chgData name="Alice Limonciel" userId="ed00e7f4-2e0a-42fe-8d04-9fb2c800bfee" providerId="ADAL" clId="{0375D61B-AF40-48F2-87E0-22F9A1885FD5}" dt="2024-07-03T10:47:36.246" v="167" actId="12789"/>
          <ac:picMkLst>
            <pc:docMk/>
            <pc:sldMk cId="3554596656" sldId="2605"/>
            <ac:picMk id="38" creationId="{820D2940-53C2-410D-9552-604AB08E90AF}"/>
          </ac:picMkLst>
        </pc:picChg>
        <pc:picChg chg="mod">
          <ac:chgData name="Alice Limonciel" userId="ed00e7f4-2e0a-42fe-8d04-9fb2c800bfee" providerId="ADAL" clId="{0375D61B-AF40-48F2-87E0-22F9A1885FD5}" dt="2024-07-03T10:47:36.246" v="167" actId="12789"/>
          <ac:picMkLst>
            <pc:docMk/>
            <pc:sldMk cId="3554596656" sldId="2605"/>
            <ac:picMk id="41" creationId="{8214E435-E0DB-4DFE-9E24-DD0D3F50EA88}"/>
          </ac:picMkLst>
        </pc:picChg>
        <pc:picChg chg="mod">
          <ac:chgData name="Alice Limonciel" userId="ed00e7f4-2e0a-42fe-8d04-9fb2c800bfee" providerId="ADAL" clId="{0375D61B-AF40-48F2-87E0-22F9A1885FD5}" dt="2024-07-03T10:47:28.912" v="166" actId="1035"/>
          <ac:picMkLst>
            <pc:docMk/>
            <pc:sldMk cId="3554596656" sldId="2605"/>
            <ac:picMk id="42" creationId="{DB7A02D5-1CD8-417F-897E-E65995B30613}"/>
          </ac:picMkLst>
        </pc:picChg>
      </pc:sldChg>
    </pc:docChg>
  </pc:docChgLst>
</pc:chgInfo>
</file>

<file path=ppt/comments/modernComment_A29_C3A06C5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CCFD543-82E3-4D68-972B-F1CD5F639AAB}" authorId="{426BDAC5-7190-F2E3-69D5-CE3A7C450A35}" created="2024-07-02T13:06:46.110">
    <pc:sldMkLst xmlns:pc="http://schemas.microsoft.com/office/powerpoint/2013/main/command">
      <pc:docMk/>
      <pc:sldMk cId="3282070621" sldId="2601"/>
    </pc:sldMkLst>
    <p188:txBody>
      <a:bodyPr/>
      <a:lstStyle/>
      <a:p>
        <a:r>
          <a:rPr lang="de-AT"/>
          <a:t>Colour scheme depends on the business segment - Is it rather in the software corner (Violet) or in the Services corner (- here it used to be; this is ocker or "gold")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261FC-52DE-42C1-B0D5-D47C794187C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E20D-9513-4831-A5F8-CE40F621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1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Person, drinnen, Decke, Mann enthält.&#10;&#10;Automatisch generierte Beschreibung">
            <a:extLst>
              <a:ext uri="{FF2B5EF4-FFF2-40B4-BE49-F238E27FC236}">
                <a16:creationId xmlns:a16="http://schemas.microsoft.com/office/drawing/2014/main" id="{71D0F57B-8E9B-4E22-AB60-E367B62060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6858000" cy="9906001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ACD06DE9-4B4B-461E-A4B0-548BA9D6CA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139" y="4574905"/>
            <a:ext cx="2362177" cy="942325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89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noProof="0"/>
              <a:t>Subtitle – one-line content and </a:t>
            </a:r>
            <a:br>
              <a:rPr lang="en-US" noProof="0"/>
            </a:br>
            <a:r>
              <a:rPr lang="en-US" noProof="0"/>
              <a:t>two-line content possible</a:t>
            </a:r>
          </a:p>
        </p:txBody>
      </p:sp>
      <p:cxnSp>
        <p:nvCxnSpPr>
          <p:cNvPr id="10" name="Gerade Verbindung 18">
            <a:extLst>
              <a:ext uri="{FF2B5EF4-FFF2-40B4-BE49-F238E27FC236}">
                <a16:creationId xmlns:a16="http://schemas.microsoft.com/office/drawing/2014/main" id="{92C87F76-A2A2-4E35-9A80-A910735C6E46}"/>
              </a:ext>
            </a:extLst>
          </p:cNvPr>
          <p:cNvCxnSpPr>
            <a:cxnSpLocks/>
          </p:cNvCxnSpPr>
          <p:nvPr/>
        </p:nvCxnSpPr>
        <p:spPr>
          <a:xfrm>
            <a:off x="0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0">
            <a:extLst>
              <a:ext uri="{FF2B5EF4-FFF2-40B4-BE49-F238E27FC236}">
                <a16:creationId xmlns:a16="http://schemas.microsoft.com/office/drawing/2014/main" id="{B330FF58-703A-4590-AC78-960326DB6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38" y="3592244"/>
            <a:ext cx="2362177" cy="702000"/>
          </a:xfrm>
          <a:noFill/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Presentation title</a:t>
            </a:r>
          </a:p>
        </p:txBody>
      </p:sp>
      <p:pic>
        <p:nvPicPr>
          <p:cNvPr id="14" name="Grafik 13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12896A53-E7DC-4DB6-8334-AD50D68C11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07879">
            <a:off x="-288615" y="-296880"/>
            <a:ext cx="2676570" cy="2327654"/>
          </a:xfrm>
          <a:prstGeom prst="rect">
            <a:avLst/>
          </a:prstGeom>
        </p:spPr>
      </p:pic>
      <p:pic>
        <p:nvPicPr>
          <p:cNvPr id="17" name="Grafik 16" descr="Ein Bild, das Uhr enthält.&#10;&#10;Automatisch generierte Beschreibung">
            <a:extLst>
              <a:ext uri="{FF2B5EF4-FFF2-40B4-BE49-F238E27FC236}">
                <a16:creationId xmlns:a16="http://schemas.microsoft.com/office/drawing/2014/main" id="{AD7C00E0-90F7-48EA-A2D7-22506511A4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967"/>
          </a:xfrm>
          <a:prstGeom prst="rect">
            <a:avLst/>
          </a:prstGeom>
        </p:spPr>
      </p:pic>
      <p:pic>
        <p:nvPicPr>
          <p:cNvPr id="18" name="Grafik 17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DA438445-E038-4ACB-B6D1-B0D04E24BD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07879">
            <a:off x="-288615" y="-296880"/>
            <a:ext cx="2676570" cy="232765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FAFFC4B-8C1D-4D55-82B8-B8CCE1FD4CC7}"/>
              </a:ext>
            </a:extLst>
          </p:cNvPr>
          <p:cNvSpPr txBox="1"/>
          <p:nvPr/>
        </p:nvSpPr>
        <p:spPr>
          <a:xfrm>
            <a:off x="243000" y="5517246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tx2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BD152F9-3DD5-4056-A60B-F38B817BCA63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pic>
        <p:nvPicPr>
          <p:cNvPr id="15" name="Grafik 14" descr="Ein Bild, das Uhr enthält.&#10;&#10;Automatisch generierte Beschreibung">
            <a:extLst>
              <a:ext uri="{FF2B5EF4-FFF2-40B4-BE49-F238E27FC236}">
                <a16:creationId xmlns:a16="http://schemas.microsoft.com/office/drawing/2014/main" id="{B5E208FC-1E0F-4001-AAE9-4B94E2D561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967"/>
          </a:xfrm>
          <a:prstGeom prst="rect">
            <a:avLst/>
          </a:prstGeom>
        </p:spPr>
      </p:pic>
      <p:pic>
        <p:nvPicPr>
          <p:cNvPr id="19" name="Grafik 18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B94523BF-DBD8-461C-A394-3E0E385906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07879">
            <a:off x="-288615" y="-296880"/>
            <a:ext cx="2676570" cy="2327654"/>
          </a:xfrm>
          <a:prstGeom prst="rect">
            <a:avLst/>
          </a:prstGeom>
        </p:spPr>
      </p:pic>
      <p:pic>
        <p:nvPicPr>
          <p:cNvPr id="21" name="Grafik 20" descr="Ein Bild, das Uhr enthält.&#10;&#10;Automatisch generierte Beschreibung">
            <a:extLst>
              <a:ext uri="{FF2B5EF4-FFF2-40B4-BE49-F238E27FC236}">
                <a16:creationId xmlns:a16="http://schemas.microsoft.com/office/drawing/2014/main" id="{05AC5002-CDFB-4487-8919-13A3404182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967"/>
          </a:xfrm>
          <a:prstGeom prst="rect">
            <a:avLst/>
          </a:prstGeom>
        </p:spPr>
      </p:pic>
      <p:pic>
        <p:nvPicPr>
          <p:cNvPr id="22" name="Grafik 21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04EFCF02-E03D-486B-8FE7-51EC176C8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07879">
            <a:off x="-288615" y="-296880"/>
            <a:ext cx="2676570" cy="2327654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C51382DB-43FB-4193-9D78-22C25B7A03BF}"/>
              </a:ext>
            </a:extLst>
          </p:cNvPr>
          <p:cNvSpPr txBox="1"/>
          <p:nvPr userDrawn="1"/>
        </p:nvSpPr>
        <p:spPr>
          <a:xfrm>
            <a:off x="243000" y="5517246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tx2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</p:spTree>
    <p:extLst>
      <p:ext uri="{BB962C8B-B14F-4D97-AF65-F5344CB8AC3E}">
        <p14:creationId xmlns:p14="http://schemas.microsoft.com/office/powerpoint/2010/main" val="127447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Person, drinnen, Frau, Brille enthält.&#10;&#10;Automatisch generierte Beschreibung">
            <a:extLst>
              <a:ext uri="{FF2B5EF4-FFF2-40B4-BE49-F238E27FC236}">
                <a16:creationId xmlns:a16="http://schemas.microsoft.com/office/drawing/2014/main" id="{1FAA6B78-5764-479D-B0FA-C11112F1AE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B330FF58-703A-4590-AC78-960326DB6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823" y="3592244"/>
            <a:ext cx="2362177" cy="702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pic>
        <p:nvPicPr>
          <p:cNvPr id="15" name="Grafik 14" descr="Ein Bild, das Uhr enthält.&#10;&#10;Automatisch generierte Beschreibung">
            <a:extLst>
              <a:ext uri="{FF2B5EF4-FFF2-40B4-BE49-F238E27FC236}">
                <a16:creationId xmlns:a16="http://schemas.microsoft.com/office/drawing/2014/main" id="{5C57751E-FB72-45A9-88E4-3F1CA4B99E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967"/>
          </a:xfrm>
          <a:prstGeom prst="rect">
            <a:avLst/>
          </a:prstGeom>
        </p:spPr>
      </p:pic>
      <p:cxnSp>
        <p:nvCxnSpPr>
          <p:cNvPr id="16" name="Gerade Verbindung 18">
            <a:extLst>
              <a:ext uri="{FF2B5EF4-FFF2-40B4-BE49-F238E27FC236}">
                <a16:creationId xmlns:a16="http://schemas.microsoft.com/office/drawing/2014/main" id="{A05D3F38-5E34-4526-9938-4AD4F5508A3A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13D937DD-2701-4CF4-A18B-9D62D0BFCD79}"/>
              </a:ext>
            </a:extLst>
          </p:cNvPr>
          <p:cNvSpPr txBox="1"/>
          <p:nvPr/>
        </p:nvSpPr>
        <p:spPr>
          <a:xfrm>
            <a:off x="4246685" y="5517246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bg1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45879917-F667-400E-A7E9-C1A7821F6F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2824" y="4574905"/>
            <a:ext cx="2362177" cy="942325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89" baseline="0">
                <a:solidFill>
                  <a:schemeClr val="bg1"/>
                </a:solidFill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noProof="0" dirty="0"/>
              <a:t>Subtitle – one-line content and </a:t>
            </a:r>
            <a:br>
              <a:rPr lang="en-US" noProof="0" dirty="0"/>
            </a:br>
            <a:r>
              <a:rPr lang="en-US" noProof="0" dirty="0"/>
              <a:t>two-line content possible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A6D7ECF-7118-4217-948F-428FA687364C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cxnSp>
        <p:nvCxnSpPr>
          <p:cNvPr id="12" name="Gerade Verbindung 18">
            <a:extLst>
              <a:ext uri="{FF2B5EF4-FFF2-40B4-BE49-F238E27FC236}">
                <a16:creationId xmlns:a16="http://schemas.microsoft.com/office/drawing/2014/main" id="{C52791BB-D297-49B5-9F85-D44A98FF7312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8">
            <a:extLst>
              <a:ext uri="{FF2B5EF4-FFF2-40B4-BE49-F238E27FC236}">
                <a16:creationId xmlns:a16="http://schemas.microsoft.com/office/drawing/2014/main" id="{4057A5E5-D046-48FA-A886-E84FCDBF2635}"/>
              </a:ext>
            </a:extLst>
          </p:cNvPr>
          <p:cNvCxnSpPr>
            <a:cxnSpLocks/>
          </p:cNvCxnSpPr>
          <p:nvPr userDrawn="1"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09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Qu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Frau, Brille, suchend, Fenster enthält.&#10;&#10;Automatisch generierte Beschreibung">
            <a:extLst>
              <a:ext uri="{FF2B5EF4-FFF2-40B4-BE49-F238E27FC236}">
                <a16:creationId xmlns:a16="http://schemas.microsoft.com/office/drawing/2014/main" id="{9A9F2C61-B222-456A-A704-32CF789AE2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r="8369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B330FF58-703A-4590-AC78-960326DB6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823" y="3592244"/>
            <a:ext cx="2362177" cy="70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 dirty="0"/>
              <a:t>Presentation title</a:t>
            </a:r>
          </a:p>
        </p:txBody>
      </p:sp>
      <p:pic>
        <p:nvPicPr>
          <p:cNvPr id="15" name="Grafik 14" descr="Ein Bild, das Uhr enthält.&#10;&#10;Automatisch generierte Beschreibung">
            <a:extLst>
              <a:ext uri="{FF2B5EF4-FFF2-40B4-BE49-F238E27FC236}">
                <a16:creationId xmlns:a16="http://schemas.microsoft.com/office/drawing/2014/main" id="{5C57751E-FB72-45A9-88E4-3F1CA4B99E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967"/>
          </a:xfrm>
          <a:prstGeom prst="rect">
            <a:avLst/>
          </a:prstGeom>
        </p:spPr>
      </p:pic>
      <p:cxnSp>
        <p:nvCxnSpPr>
          <p:cNvPr id="16" name="Gerade Verbindung 18">
            <a:extLst>
              <a:ext uri="{FF2B5EF4-FFF2-40B4-BE49-F238E27FC236}">
                <a16:creationId xmlns:a16="http://schemas.microsoft.com/office/drawing/2014/main" id="{A05D3F38-5E34-4526-9938-4AD4F5508A3A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13D937DD-2701-4CF4-A18B-9D62D0BFCD79}"/>
              </a:ext>
            </a:extLst>
          </p:cNvPr>
          <p:cNvSpPr txBox="1"/>
          <p:nvPr/>
        </p:nvSpPr>
        <p:spPr>
          <a:xfrm>
            <a:off x="4246685" y="5517246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tx2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45879917-F667-400E-A7E9-C1A7821F6F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2824" y="4574905"/>
            <a:ext cx="2362177" cy="942325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89" baseline="0">
                <a:solidFill>
                  <a:schemeClr val="tx2"/>
                </a:solidFill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noProof="0" dirty="0"/>
              <a:t>Subtitle – one-line content and </a:t>
            </a:r>
            <a:br>
              <a:rPr lang="en-US" noProof="0" dirty="0"/>
            </a:br>
            <a:r>
              <a:rPr lang="en-US" noProof="0" dirty="0"/>
              <a:t>two-line content possible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E0D2D91-393F-4FBE-AA08-F60BF053D3D8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cxnSp>
        <p:nvCxnSpPr>
          <p:cNvPr id="12" name="Gerade Verbindung 18">
            <a:extLst>
              <a:ext uri="{FF2B5EF4-FFF2-40B4-BE49-F238E27FC236}">
                <a16:creationId xmlns:a16="http://schemas.microsoft.com/office/drawing/2014/main" id="{4C2E5D3A-FACF-4BC5-94F9-1CCCE9AA43B7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8">
            <a:extLst>
              <a:ext uri="{FF2B5EF4-FFF2-40B4-BE49-F238E27FC236}">
                <a16:creationId xmlns:a16="http://schemas.microsoft.com/office/drawing/2014/main" id="{6817791E-0506-4818-ADC8-C6F76D752C13}"/>
              </a:ext>
            </a:extLst>
          </p:cNvPr>
          <p:cNvCxnSpPr>
            <a:cxnSpLocks/>
          </p:cNvCxnSpPr>
          <p:nvPr userDrawn="1"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76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Mann, drinnen, Person, Küche enthält.&#10;&#10;Automatisch generierte Beschreibung">
            <a:extLst>
              <a:ext uri="{FF2B5EF4-FFF2-40B4-BE49-F238E27FC236}">
                <a16:creationId xmlns:a16="http://schemas.microsoft.com/office/drawing/2014/main" id="{0249F226-EDFE-40B3-8ABE-3243E0DAFA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7778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B330FF58-703A-4590-AC78-960326DB6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823" y="4071565"/>
            <a:ext cx="2362177" cy="70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 dirty="0"/>
              <a:t>Presentation title</a:t>
            </a:r>
          </a:p>
        </p:txBody>
      </p:sp>
      <p:pic>
        <p:nvPicPr>
          <p:cNvPr id="15" name="Grafik 14" descr="Ein Bild, das Uhr enthält.&#10;&#10;Automatisch generierte Beschreibung">
            <a:extLst>
              <a:ext uri="{FF2B5EF4-FFF2-40B4-BE49-F238E27FC236}">
                <a16:creationId xmlns:a16="http://schemas.microsoft.com/office/drawing/2014/main" id="{5C57751E-FB72-45A9-88E4-3F1CA4B99E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967"/>
          </a:xfrm>
          <a:prstGeom prst="rect">
            <a:avLst/>
          </a:prstGeom>
        </p:spPr>
      </p:pic>
      <p:cxnSp>
        <p:nvCxnSpPr>
          <p:cNvPr id="16" name="Gerade Verbindung 18">
            <a:extLst>
              <a:ext uri="{FF2B5EF4-FFF2-40B4-BE49-F238E27FC236}">
                <a16:creationId xmlns:a16="http://schemas.microsoft.com/office/drawing/2014/main" id="{A05D3F38-5E34-4526-9938-4AD4F5508A3A}"/>
              </a:ext>
            </a:extLst>
          </p:cNvPr>
          <p:cNvCxnSpPr>
            <a:cxnSpLocks/>
          </p:cNvCxnSpPr>
          <p:nvPr/>
        </p:nvCxnSpPr>
        <p:spPr>
          <a:xfrm>
            <a:off x="4246685" y="4915244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13D937DD-2701-4CF4-A18B-9D62D0BFCD79}"/>
              </a:ext>
            </a:extLst>
          </p:cNvPr>
          <p:cNvSpPr txBox="1"/>
          <p:nvPr/>
        </p:nvSpPr>
        <p:spPr>
          <a:xfrm>
            <a:off x="4246685" y="5996568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tx2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45879917-F667-400E-A7E9-C1A7821F6F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2824" y="5054226"/>
            <a:ext cx="2362177" cy="942325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89" baseline="0">
                <a:solidFill>
                  <a:schemeClr val="tx2"/>
                </a:solidFill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noProof="0" dirty="0"/>
              <a:t>Subtitle – one-line content and </a:t>
            </a:r>
            <a:br>
              <a:rPr lang="en-US" noProof="0" dirty="0"/>
            </a:br>
            <a:r>
              <a:rPr lang="en-US" noProof="0" dirty="0"/>
              <a:t>two-line content possible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AF9FD5-620D-4CD6-B1B3-9D072EB37BBF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cxnSp>
        <p:nvCxnSpPr>
          <p:cNvPr id="12" name="Gerade Verbindung 18">
            <a:extLst>
              <a:ext uri="{FF2B5EF4-FFF2-40B4-BE49-F238E27FC236}">
                <a16:creationId xmlns:a16="http://schemas.microsoft.com/office/drawing/2014/main" id="{9DB16821-22EF-41A7-8EAA-CB04D055D001}"/>
              </a:ext>
            </a:extLst>
          </p:cNvPr>
          <p:cNvCxnSpPr>
            <a:cxnSpLocks/>
          </p:cNvCxnSpPr>
          <p:nvPr/>
        </p:nvCxnSpPr>
        <p:spPr>
          <a:xfrm>
            <a:off x="4246685" y="4915244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8">
            <a:extLst>
              <a:ext uri="{FF2B5EF4-FFF2-40B4-BE49-F238E27FC236}">
                <a16:creationId xmlns:a16="http://schemas.microsoft.com/office/drawing/2014/main" id="{26FCA0AB-7D0F-4672-90A5-7DE2D8982998}"/>
              </a:ext>
            </a:extLst>
          </p:cNvPr>
          <p:cNvCxnSpPr>
            <a:cxnSpLocks/>
          </p:cNvCxnSpPr>
          <p:nvPr userDrawn="1"/>
        </p:nvCxnSpPr>
        <p:spPr>
          <a:xfrm>
            <a:off x="4246685" y="4915244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557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Population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Menge, Personen enthält.&#10;&#10;Automatisch generierte Beschreibung">
            <a:extLst>
              <a:ext uri="{FF2B5EF4-FFF2-40B4-BE49-F238E27FC236}">
                <a16:creationId xmlns:a16="http://schemas.microsoft.com/office/drawing/2014/main" id="{208AA215-414B-4B20-89B0-C678B75C8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9" r="47" b="9684"/>
          <a:stretch/>
        </p:blipFill>
        <p:spPr>
          <a:xfrm>
            <a:off x="0" y="0"/>
            <a:ext cx="6932210" cy="990600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ACD06DE9-4B4B-461E-A4B0-548BA9D6CA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139" y="4574905"/>
            <a:ext cx="2362177" cy="942325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89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noProof="0"/>
              <a:t>Subtitle – one-line content and </a:t>
            </a:r>
            <a:br>
              <a:rPr lang="en-US" noProof="0"/>
            </a:br>
            <a:r>
              <a:rPr lang="en-US" noProof="0"/>
              <a:t>two-line content possible</a:t>
            </a:r>
          </a:p>
        </p:txBody>
      </p:sp>
      <p:cxnSp>
        <p:nvCxnSpPr>
          <p:cNvPr id="10" name="Gerade Verbindung 18">
            <a:extLst>
              <a:ext uri="{FF2B5EF4-FFF2-40B4-BE49-F238E27FC236}">
                <a16:creationId xmlns:a16="http://schemas.microsoft.com/office/drawing/2014/main" id="{92C87F76-A2A2-4E35-9A80-A910735C6E46}"/>
              </a:ext>
            </a:extLst>
          </p:cNvPr>
          <p:cNvCxnSpPr>
            <a:cxnSpLocks/>
          </p:cNvCxnSpPr>
          <p:nvPr/>
        </p:nvCxnSpPr>
        <p:spPr>
          <a:xfrm>
            <a:off x="0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0">
            <a:extLst>
              <a:ext uri="{FF2B5EF4-FFF2-40B4-BE49-F238E27FC236}">
                <a16:creationId xmlns:a16="http://schemas.microsoft.com/office/drawing/2014/main" id="{B330FF58-703A-4590-AC78-960326DB6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38" y="3592244"/>
            <a:ext cx="2362177" cy="702000"/>
          </a:xfrm>
          <a:noFill/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Presentation title</a:t>
            </a:r>
          </a:p>
        </p:txBody>
      </p:sp>
      <p:pic>
        <p:nvPicPr>
          <p:cNvPr id="14" name="Grafik 13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12896A53-E7DC-4DB6-8334-AD50D68C11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07879">
            <a:off x="-288615" y="-296880"/>
            <a:ext cx="2676570" cy="2327654"/>
          </a:xfrm>
          <a:prstGeom prst="rect">
            <a:avLst/>
          </a:prstGeom>
        </p:spPr>
      </p:pic>
      <p:pic>
        <p:nvPicPr>
          <p:cNvPr id="17" name="Grafik 16" descr="Ein Bild, das Uhr enthält.&#10;&#10;Automatisch generierte Beschreibung">
            <a:extLst>
              <a:ext uri="{FF2B5EF4-FFF2-40B4-BE49-F238E27FC236}">
                <a16:creationId xmlns:a16="http://schemas.microsoft.com/office/drawing/2014/main" id="{AD7C00E0-90F7-48EA-A2D7-22506511A4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967"/>
          </a:xfrm>
          <a:prstGeom prst="rect">
            <a:avLst/>
          </a:prstGeom>
        </p:spPr>
      </p:pic>
      <p:pic>
        <p:nvPicPr>
          <p:cNvPr id="18" name="Grafik 17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DA438445-E038-4ACB-B6D1-B0D04E24BD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07879">
            <a:off x="-288615" y="-296880"/>
            <a:ext cx="2676570" cy="232765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FAFFC4B-8C1D-4D55-82B8-B8CCE1FD4CC7}"/>
              </a:ext>
            </a:extLst>
          </p:cNvPr>
          <p:cNvSpPr txBox="1"/>
          <p:nvPr/>
        </p:nvSpPr>
        <p:spPr>
          <a:xfrm>
            <a:off x="243000" y="5517246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tx2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BF4155-0C36-4227-88E9-9C30D893B7AC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pic>
        <p:nvPicPr>
          <p:cNvPr id="15" name="Grafik 14" descr="Ein Bild, das Uhr enthält.&#10;&#10;Automatisch generierte Beschreibung">
            <a:extLst>
              <a:ext uri="{FF2B5EF4-FFF2-40B4-BE49-F238E27FC236}">
                <a16:creationId xmlns:a16="http://schemas.microsoft.com/office/drawing/2014/main" id="{CA2AB855-C026-464A-B77A-BB6BEAA8E1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967"/>
          </a:xfrm>
          <a:prstGeom prst="rect">
            <a:avLst/>
          </a:prstGeom>
        </p:spPr>
      </p:pic>
      <p:pic>
        <p:nvPicPr>
          <p:cNvPr id="19" name="Grafik 18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3D69EBCE-A721-4986-875D-5C19B3D47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807879">
            <a:off x="-288615" y="-296880"/>
            <a:ext cx="2676570" cy="23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3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pha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Person, Fenster, drinnen enthält.&#10;&#10;Automatisch generierte Beschreibung">
            <a:extLst>
              <a:ext uri="{FF2B5EF4-FFF2-40B4-BE49-F238E27FC236}">
                <a16:creationId xmlns:a16="http://schemas.microsoft.com/office/drawing/2014/main" id="{C38D7D13-D6D7-44C4-9128-0E42A1F99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b="5294"/>
          <a:stretch/>
        </p:blipFill>
        <p:spPr>
          <a:xfrm>
            <a:off x="0" y="286029"/>
            <a:ext cx="6858000" cy="9906000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B330FF58-703A-4590-AC78-960326DB6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823" y="4071565"/>
            <a:ext cx="2362177" cy="70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 dirty="0"/>
              <a:t>Presentation title</a:t>
            </a:r>
          </a:p>
        </p:txBody>
      </p:sp>
      <p:pic>
        <p:nvPicPr>
          <p:cNvPr id="15" name="Grafik 14" descr="Ein Bild, das Uhr enthält.&#10;&#10;Automatisch generierte Beschreibung">
            <a:extLst>
              <a:ext uri="{FF2B5EF4-FFF2-40B4-BE49-F238E27FC236}">
                <a16:creationId xmlns:a16="http://schemas.microsoft.com/office/drawing/2014/main" id="{5C57751E-FB72-45A9-88E4-3F1CA4B99E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967"/>
          </a:xfrm>
          <a:prstGeom prst="rect">
            <a:avLst/>
          </a:prstGeom>
        </p:spPr>
      </p:pic>
      <p:cxnSp>
        <p:nvCxnSpPr>
          <p:cNvPr id="16" name="Gerade Verbindung 18">
            <a:extLst>
              <a:ext uri="{FF2B5EF4-FFF2-40B4-BE49-F238E27FC236}">
                <a16:creationId xmlns:a16="http://schemas.microsoft.com/office/drawing/2014/main" id="{A05D3F38-5E34-4526-9938-4AD4F5508A3A}"/>
              </a:ext>
            </a:extLst>
          </p:cNvPr>
          <p:cNvCxnSpPr>
            <a:cxnSpLocks/>
          </p:cNvCxnSpPr>
          <p:nvPr/>
        </p:nvCxnSpPr>
        <p:spPr>
          <a:xfrm>
            <a:off x="4246685" y="4915244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13D937DD-2701-4CF4-A18B-9D62D0BFCD79}"/>
              </a:ext>
            </a:extLst>
          </p:cNvPr>
          <p:cNvSpPr txBox="1"/>
          <p:nvPr/>
        </p:nvSpPr>
        <p:spPr>
          <a:xfrm>
            <a:off x="4246685" y="5996568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tx2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45879917-F667-400E-A7E9-C1A7821F6F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2824" y="5054226"/>
            <a:ext cx="2362177" cy="942325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89" baseline="0">
                <a:solidFill>
                  <a:schemeClr val="tx2"/>
                </a:solidFill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noProof="0" dirty="0"/>
              <a:t>Subtitle – one-line content and </a:t>
            </a:r>
            <a:br>
              <a:rPr lang="en-US" noProof="0" dirty="0"/>
            </a:br>
            <a:r>
              <a:rPr lang="en-US" noProof="0" dirty="0"/>
              <a:t>two-line content possible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AF9FD5-620D-4CD6-B1B3-9D072EB37BBF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cxnSp>
        <p:nvCxnSpPr>
          <p:cNvPr id="12" name="Gerade Verbindung 18">
            <a:extLst>
              <a:ext uri="{FF2B5EF4-FFF2-40B4-BE49-F238E27FC236}">
                <a16:creationId xmlns:a16="http://schemas.microsoft.com/office/drawing/2014/main" id="{9A88B144-DBBC-4403-9866-71996E229675}"/>
              </a:ext>
            </a:extLst>
          </p:cNvPr>
          <p:cNvCxnSpPr>
            <a:cxnSpLocks/>
          </p:cNvCxnSpPr>
          <p:nvPr/>
        </p:nvCxnSpPr>
        <p:spPr>
          <a:xfrm>
            <a:off x="4246685" y="4915244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8">
            <a:extLst>
              <a:ext uri="{FF2B5EF4-FFF2-40B4-BE49-F238E27FC236}">
                <a16:creationId xmlns:a16="http://schemas.microsoft.com/office/drawing/2014/main" id="{47292A74-FA70-4FD7-845E-963094AF36FD}"/>
              </a:ext>
            </a:extLst>
          </p:cNvPr>
          <p:cNvCxnSpPr>
            <a:cxnSpLocks/>
          </p:cNvCxnSpPr>
          <p:nvPr userDrawn="1"/>
        </p:nvCxnSpPr>
        <p:spPr>
          <a:xfrm>
            <a:off x="4246685" y="4915244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298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SCFA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4BCAD463-5D1E-469E-A3AC-FC745A8F7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3" r="7520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B330FF58-703A-4590-AC78-960326DB6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823" y="3592244"/>
            <a:ext cx="2362177" cy="70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 dirty="0"/>
              <a:t>Presentation title</a:t>
            </a:r>
          </a:p>
        </p:txBody>
      </p:sp>
      <p:pic>
        <p:nvPicPr>
          <p:cNvPr id="15" name="Grafik 14" descr="Ein Bild, das Uhr enthält.&#10;&#10;Automatisch generierte Beschreibung">
            <a:extLst>
              <a:ext uri="{FF2B5EF4-FFF2-40B4-BE49-F238E27FC236}">
                <a16:creationId xmlns:a16="http://schemas.microsoft.com/office/drawing/2014/main" id="{5C57751E-FB72-45A9-88E4-3F1CA4B99E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967"/>
          </a:xfrm>
          <a:prstGeom prst="rect">
            <a:avLst/>
          </a:prstGeom>
        </p:spPr>
      </p:pic>
      <p:cxnSp>
        <p:nvCxnSpPr>
          <p:cNvPr id="16" name="Gerade Verbindung 18">
            <a:extLst>
              <a:ext uri="{FF2B5EF4-FFF2-40B4-BE49-F238E27FC236}">
                <a16:creationId xmlns:a16="http://schemas.microsoft.com/office/drawing/2014/main" id="{A05D3F38-5E34-4526-9938-4AD4F5508A3A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16B9EF11-EB8A-49E8-A6CA-8D2A0B274A25}"/>
              </a:ext>
            </a:extLst>
          </p:cNvPr>
          <p:cNvSpPr txBox="1"/>
          <p:nvPr/>
        </p:nvSpPr>
        <p:spPr>
          <a:xfrm>
            <a:off x="249138" y="9412000"/>
            <a:ext cx="15390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3D937DD-2701-4CF4-A18B-9D62D0BFCD79}"/>
              </a:ext>
            </a:extLst>
          </p:cNvPr>
          <p:cNvSpPr txBox="1"/>
          <p:nvPr/>
        </p:nvSpPr>
        <p:spPr>
          <a:xfrm>
            <a:off x="4246685" y="5517246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tx2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45879917-F667-400E-A7E9-C1A7821F6F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2824" y="4574905"/>
            <a:ext cx="2362177" cy="942325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89" baseline="0">
                <a:solidFill>
                  <a:schemeClr val="tx2"/>
                </a:solidFill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noProof="0" dirty="0"/>
              <a:t>Subtitle – one-line content and </a:t>
            </a:r>
            <a:br>
              <a:rPr lang="en-US" noProof="0" dirty="0"/>
            </a:br>
            <a:r>
              <a:rPr lang="en-US" noProof="0" dirty="0"/>
              <a:t>two-line content possible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2E6F17-2A73-4800-9F81-ED900A725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8646" y="4222038"/>
            <a:ext cx="2104159" cy="5683963"/>
          </a:xfrm>
          <a:prstGeom prst="rect">
            <a:avLst/>
          </a:prstGeom>
        </p:spPr>
      </p:pic>
      <p:cxnSp>
        <p:nvCxnSpPr>
          <p:cNvPr id="13" name="Gerade Verbindung 18">
            <a:extLst>
              <a:ext uri="{FF2B5EF4-FFF2-40B4-BE49-F238E27FC236}">
                <a16:creationId xmlns:a16="http://schemas.microsoft.com/office/drawing/2014/main" id="{90289D99-198B-44EB-995D-2DDE01A5A9FB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04D82F4D-669D-46B7-9984-F539C87E46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8646" y="4222038"/>
            <a:ext cx="2104159" cy="5683963"/>
          </a:xfrm>
          <a:prstGeom prst="rect">
            <a:avLst/>
          </a:prstGeom>
        </p:spPr>
      </p:pic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30FFDD49-D71E-42F2-97D4-275A548C357C}"/>
              </a:ext>
            </a:extLst>
          </p:cNvPr>
          <p:cNvCxnSpPr>
            <a:cxnSpLocks/>
          </p:cNvCxnSpPr>
          <p:nvPr userDrawn="1"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143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Tryptoph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Himmel enthält.&#10;&#10;Automatisch generierte Beschreibung">
            <a:extLst>
              <a:ext uri="{FF2B5EF4-FFF2-40B4-BE49-F238E27FC236}">
                <a16:creationId xmlns:a16="http://schemas.microsoft.com/office/drawing/2014/main" id="{0433318C-ECBE-40EA-82A6-8C7A43FCF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"/>
          <a:stretch/>
        </p:blipFill>
        <p:spPr>
          <a:xfrm>
            <a:off x="0" y="-1"/>
            <a:ext cx="6858000" cy="9906001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B330FF58-703A-4590-AC78-960326DB6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823" y="3592244"/>
            <a:ext cx="2362177" cy="70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 dirty="0"/>
              <a:t>Presentation title</a:t>
            </a:r>
          </a:p>
        </p:txBody>
      </p:sp>
      <p:pic>
        <p:nvPicPr>
          <p:cNvPr id="15" name="Grafik 14" descr="Ein Bild, das Uhr enthält.&#10;&#10;Automatisch generierte Beschreibung">
            <a:extLst>
              <a:ext uri="{FF2B5EF4-FFF2-40B4-BE49-F238E27FC236}">
                <a16:creationId xmlns:a16="http://schemas.microsoft.com/office/drawing/2014/main" id="{5C57751E-FB72-45A9-88E4-3F1CA4B99E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967"/>
          </a:xfrm>
          <a:prstGeom prst="rect">
            <a:avLst/>
          </a:prstGeom>
        </p:spPr>
      </p:pic>
      <p:cxnSp>
        <p:nvCxnSpPr>
          <p:cNvPr id="16" name="Gerade Verbindung 18">
            <a:extLst>
              <a:ext uri="{FF2B5EF4-FFF2-40B4-BE49-F238E27FC236}">
                <a16:creationId xmlns:a16="http://schemas.microsoft.com/office/drawing/2014/main" id="{A05D3F38-5E34-4526-9938-4AD4F5508A3A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16B9EF11-EB8A-49E8-A6CA-8D2A0B274A25}"/>
              </a:ext>
            </a:extLst>
          </p:cNvPr>
          <p:cNvSpPr txBox="1"/>
          <p:nvPr/>
        </p:nvSpPr>
        <p:spPr>
          <a:xfrm>
            <a:off x="249138" y="9412000"/>
            <a:ext cx="15390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3D937DD-2701-4CF4-A18B-9D62D0BFCD79}"/>
              </a:ext>
            </a:extLst>
          </p:cNvPr>
          <p:cNvSpPr txBox="1"/>
          <p:nvPr/>
        </p:nvSpPr>
        <p:spPr>
          <a:xfrm>
            <a:off x="4246685" y="5517246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tx2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45879917-F667-400E-A7E9-C1A7821F6F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2824" y="4574905"/>
            <a:ext cx="2362177" cy="942325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89" baseline="0">
                <a:solidFill>
                  <a:schemeClr val="tx2"/>
                </a:solidFill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noProof="0" dirty="0"/>
              <a:t>Subtitle – one-line content and </a:t>
            </a:r>
            <a:br>
              <a:rPr lang="en-US" noProof="0" dirty="0"/>
            </a:br>
            <a:r>
              <a:rPr lang="en-US" noProof="0" dirty="0"/>
              <a:t>two-line content possible</a:t>
            </a:r>
          </a:p>
        </p:txBody>
      </p:sp>
      <p:pic>
        <p:nvPicPr>
          <p:cNvPr id="10" name="Grafik 9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33789F9E-CCBA-4ED4-92B8-8FDAA2564E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380084">
            <a:off x="2444045" y="6790760"/>
            <a:ext cx="2676570" cy="2327654"/>
          </a:xfrm>
          <a:prstGeom prst="rect">
            <a:avLst/>
          </a:prstGeom>
        </p:spPr>
      </p:pic>
      <p:cxnSp>
        <p:nvCxnSpPr>
          <p:cNvPr id="13" name="Gerade Verbindung 18">
            <a:extLst>
              <a:ext uri="{FF2B5EF4-FFF2-40B4-BE49-F238E27FC236}">
                <a16:creationId xmlns:a16="http://schemas.microsoft.com/office/drawing/2014/main" id="{90289D99-198B-44EB-995D-2DDE01A5A9FB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8">
            <a:extLst>
              <a:ext uri="{FF2B5EF4-FFF2-40B4-BE49-F238E27FC236}">
                <a16:creationId xmlns:a16="http://schemas.microsoft.com/office/drawing/2014/main" id="{AF094E90-AEFC-4B03-95B5-D68E9513ECEA}"/>
              </a:ext>
            </a:extLst>
          </p:cNvPr>
          <p:cNvCxnSpPr>
            <a:cxnSpLocks/>
          </p:cNvCxnSpPr>
          <p:nvPr userDrawn="1"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864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Acylcarnit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ADCF244F-0DEE-460B-9FBD-A000741CF0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"/>
          <a:stretch/>
        </p:blipFill>
        <p:spPr>
          <a:xfrm>
            <a:off x="0" y="-1"/>
            <a:ext cx="6858000" cy="9961043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B330FF58-703A-4590-AC78-960326DB6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823" y="3592244"/>
            <a:ext cx="2362177" cy="70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 dirty="0"/>
              <a:t>Presentation title</a:t>
            </a:r>
          </a:p>
        </p:txBody>
      </p:sp>
      <p:pic>
        <p:nvPicPr>
          <p:cNvPr id="15" name="Grafik 14" descr="Ein Bild, das Uhr enthält.&#10;&#10;Automatisch generierte Beschreibung">
            <a:extLst>
              <a:ext uri="{FF2B5EF4-FFF2-40B4-BE49-F238E27FC236}">
                <a16:creationId xmlns:a16="http://schemas.microsoft.com/office/drawing/2014/main" id="{5C57751E-FB72-45A9-88E4-3F1CA4B99E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967"/>
          </a:xfrm>
          <a:prstGeom prst="rect">
            <a:avLst/>
          </a:prstGeom>
        </p:spPr>
      </p:pic>
      <p:cxnSp>
        <p:nvCxnSpPr>
          <p:cNvPr id="16" name="Gerade Verbindung 18">
            <a:extLst>
              <a:ext uri="{FF2B5EF4-FFF2-40B4-BE49-F238E27FC236}">
                <a16:creationId xmlns:a16="http://schemas.microsoft.com/office/drawing/2014/main" id="{A05D3F38-5E34-4526-9938-4AD4F5508A3A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16B9EF11-EB8A-49E8-A6CA-8D2A0B274A25}"/>
              </a:ext>
            </a:extLst>
          </p:cNvPr>
          <p:cNvSpPr txBox="1"/>
          <p:nvPr/>
        </p:nvSpPr>
        <p:spPr>
          <a:xfrm>
            <a:off x="249138" y="9412000"/>
            <a:ext cx="15390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3D937DD-2701-4CF4-A18B-9D62D0BFCD79}"/>
              </a:ext>
            </a:extLst>
          </p:cNvPr>
          <p:cNvSpPr txBox="1"/>
          <p:nvPr/>
        </p:nvSpPr>
        <p:spPr>
          <a:xfrm>
            <a:off x="4246685" y="5517246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tx2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45879917-F667-400E-A7E9-C1A7821F6F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2824" y="4574905"/>
            <a:ext cx="2362177" cy="942325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89" baseline="0">
                <a:solidFill>
                  <a:schemeClr val="tx2"/>
                </a:solidFill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noProof="0" dirty="0"/>
              <a:t>Subtitle – one-line content and </a:t>
            </a:r>
            <a:br>
              <a:rPr lang="en-US" noProof="0" dirty="0"/>
            </a:br>
            <a:r>
              <a:rPr lang="en-US" noProof="0" dirty="0"/>
              <a:t>two-line content possible</a:t>
            </a:r>
          </a:p>
        </p:txBody>
      </p:sp>
      <p:cxnSp>
        <p:nvCxnSpPr>
          <p:cNvPr id="13" name="Gerade Verbindung 18">
            <a:extLst>
              <a:ext uri="{FF2B5EF4-FFF2-40B4-BE49-F238E27FC236}">
                <a16:creationId xmlns:a16="http://schemas.microsoft.com/office/drawing/2014/main" id="{90289D99-198B-44EB-995D-2DDE01A5A9FB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8">
            <a:extLst>
              <a:ext uri="{FF2B5EF4-FFF2-40B4-BE49-F238E27FC236}">
                <a16:creationId xmlns:a16="http://schemas.microsoft.com/office/drawing/2014/main" id="{48B1D274-4BAF-46E7-8995-F2F2CB50DE6D}"/>
              </a:ext>
            </a:extLst>
          </p:cNvPr>
          <p:cNvCxnSpPr>
            <a:cxnSpLocks/>
          </p:cNvCxnSpPr>
          <p:nvPr userDrawn="1"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221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animal husband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Kuh, draußen, Säugetier, Bulle enthält.&#10;&#10;Automatisch generierte Beschreibung">
            <a:extLst>
              <a:ext uri="{FF2B5EF4-FFF2-40B4-BE49-F238E27FC236}">
                <a16:creationId xmlns:a16="http://schemas.microsoft.com/office/drawing/2014/main" id="{81CD55EE-EA65-4D75-B895-CFCAF8444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"/>
          <a:stretch/>
        </p:blipFill>
        <p:spPr>
          <a:xfrm>
            <a:off x="0" y="-1"/>
            <a:ext cx="6858000" cy="9906001"/>
          </a:xfrm>
          <a:prstGeom prst="rect">
            <a:avLst/>
          </a:prstGeom>
        </p:spPr>
      </p:pic>
      <p:pic>
        <p:nvPicPr>
          <p:cNvPr id="12" name="Grafik 11" descr="Ein Bild, das Kuh, draußen, Säugetier, Bulle enthält.&#10;&#10;Automatisch generierte Beschreibung">
            <a:extLst>
              <a:ext uri="{FF2B5EF4-FFF2-40B4-BE49-F238E27FC236}">
                <a16:creationId xmlns:a16="http://schemas.microsoft.com/office/drawing/2014/main" id="{3B5CD5FF-6694-4806-AACB-0FF597829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"/>
          <a:stretch/>
        </p:blipFill>
        <p:spPr>
          <a:xfrm>
            <a:off x="0" y="-1"/>
            <a:ext cx="6858000" cy="9906001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B330FF58-703A-4590-AC78-960326DB6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823" y="3592244"/>
            <a:ext cx="2362177" cy="702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cxnSp>
        <p:nvCxnSpPr>
          <p:cNvPr id="16" name="Gerade Verbindung 18">
            <a:extLst>
              <a:ext uri="{FF2B5EF4-FFF2-40B4-BE49-F238E27FC236}">
                <a16:creationId xmlns:a16="http://schemas.microsoft.com/office/drawing/2014/main" id="{A05D3F38-5E34-4526-9938-4AD4F5508A3A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13D937DD-2701-4CF4-A18B-9D62D0BFCD79}"/>
              </a:ext>
            </a:extLst>
          </p:cNvPr>
          <p:cNvSpPr txBox="1"/>
          <p:nvPr/>
        </p:nvSpPr>
        <p:spPr>
          <a:xfrm>
            <a:off x="4246685" y="5517246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bg1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45879917-F667-400E-A7E9-C1A7821F6F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2824" y="4574905"/>
            <a:ext cx="2362177" cy="942325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89" baseline="0">
                <a:solidFill>
                  <a:schemeClr val="bg1"/>
                </a:solidFill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noProof="0"/>
              <a:t>Subtitle – one-line content and </a:t>
            </a:r>
            <a:br>
              <a:rPr lang="en-US" noProof="0"/>
            </a:br>
            <a:r>
              <a:rPr lang="en-US" noProof="0"/>
              <a:t>two-line content possible</a:t>
            </a:r>
          </a:p>
        </p:txBody>
      </p:sp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7C00698-B22B-456D-B1D4-A66A992B0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46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44A2880-FB9E-46A9-94C5-02686EF58C94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cxnSp>
        <p:nvCxnSpPr>
          <p:cNvPr id="13" name="Gerade Verbindung 18">
            <a:extLst>
              <a:ext uri="{FF2B5EF4-FFF2-40B4-BE49-F238E27FC236}">
                <a16:creationId xmlns:a16="http://schemas.microsoft.com/office/drawing/2014/main" id="{0DE85695-7783-4342-83B5-073C37BC668B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94421A61-CF3D-4A53-B65A-BFB1F3035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465"/>
          </a:xfrm>
          <a:prstGeom prst="rect">
            <a:avLst/>
          </a:prstGeom>
        </p:spPr>
      </p:pic>
      <p:cxnSp>
        <p:nvCxnSpPr>
          <p:cNvPr id="17" name="Gerade Verbindung 18">
            <a:extLst>
              <a:ext uri="{FF2B5EF4-FFF2-40B4-BE49-F238E27FC236}">
                <a16:creationId xmlns:a16="http://schemas.microsoft.com/office/drawing/2014/main" id="{825CB231-5B89-4E4B-A787-6FC1E837FC35}"/>
              </a:ext>
            </a:extLst>
          </p:cNvPr>
          <p:cNvCxnSpPr>
            <a:cxnSpLocks/>
          </p:cNvCxnSpPr>
          <p:nvPr userDrawn="1"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811663F-8557-4924-B23D-00BA390F77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63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D673083-D8EF-4382-85FA-BFA3A3B747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812" y="1643954"/>
            <a:ext cx="5306020" cy="364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600" baseline="0">
                <a:solidFill>
                  <a:srgbClr val="845D00"/>
                </a:solidFill>
                <a:latin typeface="+mj-lt"/>
              </a:defRPr>
            </a:lvl1pPr>
            <a:lvl2pPr marL="513629" indent="0">
              <a:buNone/>
              <a:defRPr/>
            </a:lvl2pPr>
            <a:lvl3pPr marL="1045601" indent="0">
              <a:buNone/>
              <a:defRPr/>
            </a:lvl3pPr>
            <a:lvl4pPr marL="1556938" indent="0">
              <a:buNone/>
              <a:defRPr/>
            </a:lvl4pPr>
            <a:lvl5pPr marL="2070565" indent="0">
              <a:buNone/>
              <a:defRPr/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9B6AC3ED-2073-4071-ADAF-BE2B93BDC6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2812" y="2636396"/>
            <a:ext cx="5791500" cy="6320278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46A9DA4-FA2E-4340-9DCD-D18D1C5EB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812" y="572000"/>
            <a:ext cx="5306020" cy="702000"/>
          </a:xfrm>
        </p:spPr>
        <p:txBody>
          <a:bodyPr/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560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l title wo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792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arte, Zeichnung enthält.&#10;&#10;Automatisch generierte Beschreibung">
            <a:extLst>
              <a:ext uri="{FF2B5EF4-FFF2-40B4-BE49-F238E27FC236}">
                <a16:creationId xmlns:a16="http://schemas.microsoft.com/office/drawing/2014/main" id="{78007D9E-85BE-4FE0-BF27-F19F938BFC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4789593"/>
            <a:ext cx="6858000" cy="51164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3E342B-D79E-4002-B1C2-7CCDCA9A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13" y="2790189"/>
            <a:ext cx="3497111" cy="1157048"/>
          </a:xfrm>
        </p:spPr>
        <p:txBody>
          <a:bodyPr anchor="b"/>
          <a:lstStyle>
            <a:lvl1pPr>
              <a:defRPr sz="5778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5" name="Gerade Verbindung 18">
            <a:extLst>
              <a:ext uri="{FF2B5EF4-FFF2-40B4-BE49-F238E27FC236}">
                <a16:creationId xmlns:a16="http://schemas.microsoft.com/office/drawing/2014/main" id="{5A18DDA7-C2D6-4889-AF75-1BAB2C318D82}"/>
              </a:ext>
            </a:extLst>
          </p:cNvPr>
          <p:cNvCxnSpPr>
            <a:cxnSpLocks/>
          </p:cNvCxnSpPr>
          <p:nvPr/>
        </p:nvCxnSpPr>
        <p:spPr>
          <a:xfrm>
            <a:off x="0" y="4155252"/>
            <a:ext cx="374625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AD216EF2-19D8-4613-B75E-81A01A7A6691}"/>
              </a:ext>
            </a:extLst>
          </p:cNvPr>
          <p:cNvSpPr txBox="1"/>
          <p:nvPr/>
        </p:nvSpPr>
        <p:spPr>
          <a:xfrm>
            <a:off x="5725185" y="9412000"/>
            <a:ext cx="883677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A1825597-75CB-42BF-9D18-9F310A0D362D}" type="slidenum">
              <a:rPr kumimoji="0" lang="en-US" sz="1156" b="0" i="0" u="none" strike="noStrike" kern="1200" cap="none" spc="72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3207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|  biocrates</a:t>
            </a:r>
          </a:p>
        </p:txBody>
      </p:sp>
      <p:cxnSp>
        <p:nvCxnSpPr>
          <p:cNvPr id="7" name="Gerade Verbindung 18">
            <a:extLst>
              <a:ext uri="{FF2B5EF4-FFF2-40B4-BE49-F238E27FC236}">
                <a16:creationId xmlns:a16="http://schemas.microsoft.com/office/drawing/2014/main" id="{E89869EE-A136-43AB-A13E-E620D74B8057}"/>
              </a:ext>
            </a:extLst>
          </p:cNvPr>
          <p:cNvCxnSpPr>
            <a:cxnSpLocks/>
          </p:cNvCxnSpPr>
          <p:nvPr/>
        </p:nvCxnSpPr>
        <p:spPr>
          <a:xfrm>
            <a:off x="0" y="4155252"/>
            <a:ext cx="3746250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3AFB2125-891A-443D-95A4-B5A3F50B85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813" y="4399576"/>
            <a:ext cx="3497111" cy="364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600" baseline="0">
                <a:solidFill>
                  <a:srgbClr val="845D00"/>
                </a:solidFill>
                <a:latin typeface="+mn-lt"/>
              </a:defRPr>
            </a:lvl1pPr>
            <a:lvl2pPr marL="513629" indent="0">
              <a:buNone/>
              <a:defRPr/>
            </a:lvl2pPr>
            <a:lvl3pPr marL="1045601" indent="0">
              <a:buNone/>
              <a:defRPr/>
            </a:lvl3pPr>
            <a:lvl4pPr marL="1556938" indent="0">
              <a:buNone/>
              <a:defRPr/>
            </a:lvl4pPr>
            <a:lvl5pPr marL="2070565" indent="0">
              <a:buNone/>
              <a:defRPr/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667514D-ECB6-495E-A002-BD5D5F7DE8B0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pic>
        <p:nvPicPr>
          <p:cNvPr id="9" name="Grafik 8" descr="Ein Bild, das Karte, Zeichnung enthält.&#10;&#10;Automatisch generierte Beschreibung">
            <a:extLst>
              <a:ext uri="{FF2B5EF4-FFF2-40B4-BE49-F238E27FC236}">
                <a16:creationId xmlns:a16="http://schemas.microsoft.com/office/drawing/2014/main" id="{814951C8-DC51-4E1E-AD2E-708BB14F27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4789593"/>
            <a:ext cx="6858000" cy="5116407"/>
          </a:xfrm>
          <a:prstGeom prst="rect">
            <a:avLst/>
          </a:prstGeom>
        </p:spPr>
      </p:pic>
      <p:cxnSp>
        <p:nvCxnSpPr>
          <p:cNvPr id="12" name="Gerade Verbindung 18">
            <a:extLst>
              <a:ext uri="{FF2B5EF4-FFF2-40B4-BE49-F238E27FC236}">
                <a16:creationId xmlns:a16="http://schemas.microsoft.com/office/drawing/2014/main" id="{6E7D99ED-F2FF-4782-97F2-6706191EB0D1}"/>
              </a:ext>
            </a:extLst>
          </p:cNvPr>
          <p:cNvCxnSpPr>
            <a:cxnSpLocks/>
          </p:cNvCxnSpPr>
          <p:nvPr/>
        </p:nvCxnSpPr>
        <p:spPr>
          <a:xfrm>
            <a:off x="0" y="4155252"/>
            <a:ext cx="3746250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BA4E424-5A8B-4A1D-8BFB-B754590ACF65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34DCC0F-EAC0-4D69-A122-146041CCC893}"/>
              </a:ext>
            </a:extLst>
          </p:cNvPr>
          <p:cNvSpPr txBox="1"/>
          <p:nvPr/>
        </p:nvSpPr>
        <p:spPr>
          <a:xfrm>
            <a:off x="5724675" y="9412000"/>
            <a:ext cx="883677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A1825597-75CB-42BF-9D18-9F310A0D362D}" type="slidenum">
              <a:rPr kumimoji="0" lang="en-US" sz="1156" b="0" i="0" u="none" strike="noStrike" kern="1200" cap="none" spc="72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3207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|  biocrates</a:t>
            </a:r>
          </a:p>
        </p:txBody>
      </p:sp>
      <p:pic>
        <p:nvPicPr>
          <p:cNvPr id="15" name="Grafik 14" descr="Ein Bild, das Karte, Zeichnung enthält.&#10;&#10;Automatisch generierte Beschreibung">
            <a:extLst>
              <a:ext uri="{FF2B5EF4-FFF2-40B4-BE49-F238E27FC236}">
                <a16:creationId xmlns:a16="http://schemas.microsoft.com/office/drawing/2014/main" id="{36C2AE85-89F5-4084-9738-43A9CC97FA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4789593"/>
            <a:ext cx="6858000" cy="5116407"/>
          </a:xfrm>
          <a:prstGeom prst="rect">
            <a:avLst/>
          </a:prstGeom>
        </p:spPr>
      </p:pic>
      <p:cxnSp>
        <p:nvCxnSpPr>
          <p:cNvPr id="16" name="Gerade Verbindung 18">
            <a:extLst>
              <a:ext uri="{FF2B5EF4-FFF2-40B4-BE49-F238E27FC236}">
                <a16:creationId xmlns:a16="http://schemas.microsoft.com/office/drawing/2014/main" id="{D18D5040-AA9E-4C8C-B072-096B384CEB23}"/>
              </a:ext>
            </a:extLst>
          </p:cNvPr>
          <p:cNvCxnSpPr>
            <a:cxnSpLocks/>
          </p:cNvCxnSpPr>
          <p:nvPr userDrawn="1"/>
        </p:nvCxnSpPr>
        <p:spPr>
          <a:xfrm>
            <a:off x="0" y="4155252"/>
            <a:ext cx="3746250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52C60CBF-AE8B-4155-9F6B-BD5D8EE061B5}"/>
              </a:ext>
            </a:extLst>
          </p:cNvPr>
          <p:cNvSpPr txBox="1"/>
          <p:nvPr userDrawn="1"/>
        </p:nvSpPr>
        <p:spPr>
          <a:xfrm>
            <a:off x="249075" y="9412000"/>
            <a:ext cx="1505545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diagnostic procedures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F05DFBE-3EE8-469D-A175-3642169ED69E}"/>
              </a:ext>
            </a:extLst>
          </p:cNvPr>
          <p:cNvSpPr txBox="1"/>
          <p:nvPr userDrawn="1"/>
        </p:nvSpPr>
        <p:spPr>
          <a:xfrm>
            <a:off x="5724675" y="9412000"/>
            <a:ext cx="883677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A1825597-75CB-42BF-9D18-9F310A0D362D}" type="slidenum">
              <a:rPr kumimoji="0" lang="en-US" sz="1156" b="0" i="0" u="none" strike="noStrike" kern="1200" cap="none" spc="72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3207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|  biocrates</a:t>
            </a:r>
          </a:p>
        </p:txBody>
      </p:sp>
    </p:spTree>
    <p:extLst>
      <p:ext uri="{BB962C8B-B14F-4D97-AF65-F5344CB8AC3E}">
        <p14:creationId xmlns:p14="http://schemas.microsoft.com/office/powerpoint/2010/main" val="3287824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437AB-50F6-4324-99F4-81F8F8A05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909" y="1636428"/>
            <a:ext cx="5312271" cy="36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600">
                <a:solidFill>
                  <a:srgbClr val="845D00"/>
                </a:solidFill>
                <a:latin typeface="+mj-lt"/>
              </a:defRPr>
            </a:lvl1pPr>
            <a:lvl2pPr marL="513629" indent="0">
              <a:buNone/>
              <a:defRPr/>
            </a:lvl2pPr>
            <a:lvl3pPr marL="1045601" indent="0">
              <a:buNone/>
              <a:defRPr/>
            </a:lvl3pPr>
            <a:lvl4pPr marL="1556938" indent="0">
              <a:buNone/>
              <a:defRPr/>
            </a:lvl4pPr>
            <a:lvl5pPr marL="2070565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Inhaltsplatzhalter 10">
            <a:extLst>
              <a:ext uri="{FF2B5EF4-FFF2-40B4-BE49-F238E27FC236}">
                <a16:creationId xmlns:a16="http://schemas.microsoft.com/office/drawing/2014/main" id="{05301D3F-83EF-4B76-9BC0-DA72AA54BD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3909" y="2636397"/>
            <a:ext cx="3078000" cy="6240000"/>
          </a:xfrm>
        </p:spPr>
        <p:txBody>
          <a:bodyPr>
            <a:noAutofit/>
          </a:bodyPr>
          <a:lstStyle>
            <a:lvl1pPr>
              <a:defRPr sz="2311"/>
            </a:lvl1pPr>
            <a:lvl2pPr>
              <a:defRPr sz="2311"/>
            </a:lvl2pPr>
            <a:lvl3pPr>
              <a:defRPr sz="2311"/>
            </a:lvl3pPr>
            <a:lvl4pPr>
              <a:defRPr sz="2311"/>
            </a:lvl4pPr>
            <a:lvl5pPr>
              <a:defRPr sz="2311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1AA625EE-A315-4AEC-ABAB-7B91A1EF47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19450" y="2636397"/>
            <a:ext cx="3078000" cy="6240000"/>
          </a:xfrm>
        </p:spPr>
        <p:txBody>
          <a:bodyPr>
            <a:noAutofit/>
          </a:bodyPr>
          <a:lstStyle>
            <a:lvl1pPr>
              <a:defRPr sz="2311"/>
            </a:lvl1pPr>
            <a:lvl2pPr>
              <a:defRPr sz="2311"/>
            </a:lvl2pPr>
            <a:lvl3pPr>
              <a:defRPr sz="2311"/>
            </a:lvl3pPr>
            <a:lvl4pPr>
              <a:defRPr sz="2311"/>
            </a:lvl4pPr>
            <a:lvl5pPr>
              <a:defRPr sz="2311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373D9A-47DA-4940-84DA-9AB439A7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09" y="572000"/>
            <a:ext cx="5306020" cy="70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0682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437AB-50F6-4324-99F4-81F8F8A05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909" y="1643954"/>
            <a:ext cx="5312271" cy="36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600">
                <a:solidFill>
                  <a:srgbClr val="845D00"/>
                </a:solidFill>
                <a:latin typeface="+mj-lt"/>
              </a:defRPr>
            </a:lvl1pPr>
            <a:lvl2pPr marL="513629" indent="0">
              <a:buNone/>
              <a:defRPr/>
            </a:lvl2pPr>
            <a:lvl3pPr marL="1045601" indent="0">
              <a:buNone/>
              <a:defRPr/>
            </a:lvl3pPr>
            <a:lvl4pPr marL="1556938" indent="0">
              <a:buNone/>
              <a:defRPr/>
            </a:lvl4pPr>
            <a:lvl5pPr marL="2070565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Inhaltsplatzhalter 10">
            <a:extLst>
              <a:ext uri="{FF2B5EF4-FFF2-40B4-BE49-F238E27FC236}">
                <a16:creationId xmlns:a16="http://schemas.microsoft.com/office/drawing/2014/main" id="{05301D3F-83EF-4B76-9BC0-DA72AA54BD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30862" y="2878161"/>
            <a:ext cx="3078000" cy="6078514"/>
          </a:xfrm>
        </p:spPr>
        <p:txBody>
          <a:bodyPr/>
          <a:lstStyle>
            <a:lvl1pPr>
              <a:defRPr sz="2311"/>
            </a:lvl1pPr>
            <a:lvl2pPr>
              <a:defRPr sz="2311"/>
            </a:lvl2pPr>
            <a:lvl3pPr>
              <a:defRPr sz="2311"/>
            </a:lvl3pPr>
            <a:lvl4pPr>
              <a:defRPr sz="2311"/>
            </a:lvl4pPr>
            <a:lvl5pPr>
              <a:defRPr sz="2311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5881C20E-C311-44CD-9DAF-85C00B1129A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253909" y="2878778"/>
            <a:ext cx="3078064" cy="6078513"/>
          </a:xfrm>
        </p:spPr>
        <p:txBody>
          <a:bodyPr>
            <a:noAutofit/>
          </a:bodyPr>
          <a:lstStyle>
            <a:lvl1pPr marL="0" indent="0">
              <a:buNone/>
              <a:defRPr sz="2022"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AE7293-99DD-4FE2-B4C4-1DFE4F5B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09" y="572000"/>
            <a:ext cx="5306020" cy="70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A035504-EE66-4BA1-8669-FC676DEAF7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3909" y="2381791"/>
            <a:ext cx="3078063" cy="364000"/>
          </a:xfrm>
        </p:spPr>
        <p:txBody>
          <a:bodyPr/>
          <a:lstStyle>
            <a:lvl1pPr>
              <a:defRPr>
                <a:solidFill>
                  <a:srgbClr val="845D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10C1E9E2-C007-43DC-9A3E-CA3A354069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30798" y="2381789"/>
            <a:ext cx="3078063" cy="364000"/>
          </a:xfrm>
        </p:spPr>
        <p:txBody>
          <a:bodyPr/>
          <a:lstStyle>
            <a:lvl1pPr>
              <a:defRPr>
                <a:solidFill>
                  <a:srgbClr val="845D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218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s &amp;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437AB-50F6-4324-99F4-81F8F8A05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909" y="1643954"/>
            <a:ext cx="5312271" cy="36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600">
                <a:solidFill>
                  <a:srgbClr val="845D00"/>
                </a:solidFill>
                <a:latin typeface="+mj-lt"/>
              </a:defRPr>
            </a:lvl1pPr>
            <a:lvl2pPr marL="513629" indent="0">
              <a:buNone/>
              <a:defRPr/>
            </a:lvl2pPr>
            <a:lvl3pPr marL="1045601" indent="0">
              <a:buNone/>
              <a:defRPr/>
            </a:lvl3pPr>
            <a:lvl4pPr marL="1556938" indent="0">
              <a:buNone/>
              <a:defRPr/>
            </a:lvl4pPr>
            <a:lvl5pPr marL="2070565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Inhaltsplatzhalter 10">
            <a:extLst>
              <a:ext uri="{FF2B5EF4-FFF2-40B4-BE49-F238E27FC236}">
                <a16:creationId xmlns:a16="http://schemas.microsoft.com/office/drawing/2014/main" id="{05301D3F-83EF-4B76-9BC0-DA72AA54BD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30862" y="2880158"/>
            <a:ext cx="3078000" cy="2594489"/>
          </a:xfrm>
        </p:spPr>
        <p:txBody>
          <a:bodyPr/>
          <a:lstStyle>
            <a:lvl1pPr>
              <a:defRPr sz="2022"/>
            </a:lvl1pPr>
            <a:lvl2pPr>
              <a:defRPr sz="2022"/>
            </a:lvl2pPr>
            <a:lvl3pPr>
              <a:defRPr sz="2022"/>
            </a:lvl3pPr>
            <a:lvl4pPr>
              <a:defRPr sz="2022"/>
            </a:lvl4pPr>
            <a:lvl5pPr>
              <a:defRPr sz="2022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5881C20E-C311-44CD-9DAF-85C00B1129A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253909" y="2880775"/>
            <a:ext cx="3078064" cy="2594489"/>
          </a:xfrm>
        </p:spPr>
        <p:txBody>
          <a:bodyPr>
            <a:noAutofit/>
          </a:bodyPr>
          <a:lstStyle>
            <a:lvl1pPr marL="0" indent="0">
              <a:buNone/>
              <a:defRPr sz="2022"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11" name="Diagrammplatzhalter 3">
            <a:extLst>
              <a:ext uri="{FF2B5EF4-FFF2-40B4-BE49-F238E27FC236}">
                <a16:creationId xmlns:a16="http://schemas.microsoft.com/office/drawing/2014/main" id="{B119FC0F-9B44-40B0-9A1D-D6EFC3D3FA8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253909" y="6266391"/>
            <a:ext cx="3078064" cy="2690284"/>
          </a:xfrm>
        </p:spPr>
        <p:txBody>
          <a:bodyPr>
            <a:noAutofit/>
          </a:bodyPr>
          <a:lstStyle>
            <a:lvl1pPr marL="0" indent="0">
              <a:buNone/>
              <a:defRPr sz="2022"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AE7293-99DD-4FE2-B4C4-1DFE4F5B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04B27676-1736-4B9D-9759-58C10B38FA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30799" y="6266391"/>
            <a:ext cx="3078000" cy="2690284"/>
          </a:xfrm>
        </p:spPr>
        <p:txBody>
          <a:bodyPr/>
          <a:lstStyle>
            <a:lvl1pPr>
              <a:defRPr sz="2022"/>
            </a:lvl1pPr>
            <a:lvl2pPr>
              <a:defRPr sz="2022"/>
            </a:lvl2pPr>
            <a:lvl3pPr>
              <a:defRPr sz="2022"/>
            </a:lvl3pPr>
            <a:lvl4pPr>
              <a:defRPr sz="2022"/>
            </a:lvl4pPr>
            <a:lvl5pPr>
              <a:defRPr sz="2022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C4D7CFE-48D5-4988-9C99-7FF3309468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909" y="2381791"/>
            <a:ext cx="3078063" cy="364000"/>
          </a:xfrm>
        </p:spPr>
        <p:txBody>
          <a:bodyPr/>
          <a:lstStyle>
            <a:lvl1pPr>
              <a:defRPr>
                <a:solidFill>
                  <a:srgbClr val="845D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FC500091-71A2-458F-9EB2-A8B33DFF5E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30798" y="2381789"/>
            <a:ext cx="3078063" cy="364000"/>
          </a:xfrm>
        </p:spPr>
        <p:txBody>
          <a:bodyPr/>
          <a:lstStyle>
            <a:lvl1pPr>
              <a:defRPr>
                <a:solidFill>
                  <a:srgbClr val="845D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5886CBFC-3C56-4EE1-8A36-4CA58C6C2D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53909" y="5757826"/>
            <a:ext cx="3078063" cy="364000"/>
          </a:xfrm>
        </p:spPr>
        <p:txBody>
          <a:bodyPr/>
          <a:lstStyle>
            <a:lvl1pPr>
              <a:defRPr>
                <a:solidFill>
                  <a:srgbClr val="845D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287E7DC1-16E3-47CF-B67A-1E7AF28470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30736" y="5756868"/>
            <a:ext cx="3078063" cy="364000"/>
          </a:xfrm>
        </p:spPr>
        <p:txBody>
          <a:bodyPr/>
          <a:lstStyle>
            <a:lvl1pPr>
              <a:defRPr>
                <a:solidFill>
                  <a:srgbClr val="845D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514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top &amp; tex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437AB-50F6-4324-99F4-81F8F8A05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909" y="1643954"/>
            <a:ext cx="5312271" cy="36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600">
                <a:solidFill>
                  <a:srgbClr val="845D00"/>
                </a:solidFill>
                <a:latin typeface="+mj-lt"/>
              </a:defRPr>
            </a:lvl1pPr>
            <a:lvl2pPr marL="513629" indent="0">
              <a:buNone/>
              <a:defRPr/>
            </a:lvl2pPr>
            <a:lvl3pPr marL="1045601" indent="0">
              <a:buNone/>
              <a:defRPr/>
            </a:lvl3pPr>
            <a:lvl4pPr marL="1556938" indent="0">
              <a:buNone/>
              <a:defRPr/>
            </a:lvl4pPr>
            <a:lvl5pPr marL="2070565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Inhaltsplatzhalter 10">
            <a:extLst>
              <a:ext uri="{FF2B5EF4-FFF2-40B4-BE49-F238E27FC236}">
                <a16:creationId xmlns:a16="http://schemas.microsoft.com/office/drawing/2014/main" id="{05301D3F-83EF-4B76-9BC0-DA72AA54BD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3909" y="6781420"/>
            <a:ext cx="6359660" cy="2175254"/>
          </a:xfrm>
        </p:spPr>
        <p:txBody>
          <a:bodyPr/>
          <a:lstStyle>
            <a:lvl1pPr>
              <a:defRPr sz="2022"/>
            </a:lvl1pPr>
            <a:lvl2pPr>
              <a:defRPr sz="2022"/>
            </a:lvl2pPr>
            <a:lvl3pPr marL="781909" indent="-396687">
              <a:defRPr sz="2022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5881C20E-C311-44CD-9DAF-85C00B1129A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253909" y="2878161"/>
            <a:ext cx="6359723" cy="3606851"/>
          </a:xfrm>
        </p:spPr>
        <p:txBody>
          <a:bodyPr>
            <a:noAutofit/>
          </a:bodyPr>
          <a:lstStyle>
            <a:lvl1pPr marL="0" indent="0">
              <a:buNone/>
              <a:defRPr sz="2022"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AE7293-99DD-4FE2-B4C4-1DFE4F5B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424E8F8-203C-4C01-B2ED-F169818533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3909" y="2381791"/>
            <a:ext cx="5306020" cy="364000"/>
          </a:xfrm>
        </p:spPr>
        <p:txBody>
          <a:bodyPr/>
          <a:lstStyle>
            <a:lvl1pPr>
              <a:defRPr>
                <a:solidFill>
                  <a:srgbClr val="845D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969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 top &amp; tex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437AB-50F6-4324-99F4-81F8F8A05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909" y="1643954"/>
            <a:ext cx="5312271" cy="36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600">
                <a:solidFill>
                  <a:srgbClr val="845D00"/>
                </a:solidFill>
                <a:latin typeface="+mj-lt"/>
              </a:defRPr>
            </a:lvl1pPr>
            <a:lvl2pPr marL="513629" indent="0">
              <a:buNone/>
              <a:defRPr/>
            </a:lvl2pPr>
            <a:lvl3pPr marL="1045601" indent="0">
              <a:buNone/>
              <a:defRPr/>
            </a:lvl3pPr>
            <a:lvl4pPr marL="1556938" indent="0">
              <a:buNone/>
              <a:defRPr/>
            </a:lvl4pPr>
            <a:lvl5pPr marL="2070565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Inhaltsplatzhalter 10">
            <a:extLst>
              <a:ext uri="{FF2B5EF4-FFF2-40B4-BE49-F238E27FC236}">
                <a16:creationId xmlns:a16="http://schemas.microsoft.com/office/drawing/2014/main" id="{05301D3F-83EF-4B76-9BC0-DA72AA54BD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3909" y="6880446"/>
            <a:ext cx="2976750" cy="2076229"/>
          </a:xfrm>
        </p:spPr>
        <p:txBody>
          <a:bodyPr/>
          <a:lstStyle>
            <a:lvl1pPr>
              <a:defRPr sz="2022"/>
            </a:lvl1pPr>
            <a:lvl2pPr>
              <a:defRPr sz="2022"/>
            </a:lvl2pPr>
            <a:lvl3pPr marL="781909" indent="-396687">
              <a:defRPr sz="2022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5881C20E-C311-44CD-9DAF-85C00B1129A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253909" y="2888018"/>
            <a:ext cx="2976750" cy="3596993"/>
          </a:xfrm>
        </p:spPr>
        <p:txBody>
          <a:bodyPr>
            <a:noAutofit/>
          </a:bodyPr>
          <a:lstStyle>
            <a:lvl1pPr marL="0" indent="0">
              <a:buNone/>
              <a:defRPr sz="2022"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5AE7293-99DD-4FE2-B4C4-1DFE4F5B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Inhaltsplatzhalter 10">
            <a:extLst>
              <a:ext uri="{FF2B5EF4-FFF2-40B4-BE49-F238E27FC236}">
                <a16:creationId xmlns:a16="http://schemas.microsoft.com/office/drawing/2014/main" id="{B89E9EDE-E168-4021-BF5D-050F374F09B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14201" y="6880446"/>
            <a:ext cx="2976750" cy="2076229"/>
          </a:xfrm>
        </p:spPr>
        <p:txBody>
          <a:bodyPr/>
          <a:lstStyle>
            <a:lvl1pPr>
              <a:defRPr sz="2022"/>
            </a:lvl1pPr>
            <a:lvl2pPr>
              <a:defRPr sz="2022"/>
            </a:lvl2pPr>
            <a:lvl3pPr marL="781909" indent="-396687">
              <a:defRPr sz="2022"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Diagrammplatzhalter 3">
            <a:extLst>
              <a:ext uri="{FF2B5EF4-FFF2-40B4-BE49-F238E27FC236}">
                <a16:creationId xmlns:a16="http://schemas.microsoft.com/office/drawing/2014/main" id="{FB3DF10E-D229-40C1-B907-8D8A91A0F03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14138" y="2888018"/>
            <a:ext cx="2976750" cy="3596993"/>
          </a:xfrm>
        </p:spPr>
        <p:txBody>
          <a:bodyPr>
            <a:noAutofit/>
          </a:bodyPr>
          <a:lstStyle>
            <a:lvl1pPr marL="0" indent="0">
              <a:buNone/>
              <a:defRPr sz="2022"/>
            </a:lvl1pPr>
          </a:lstStyle>
          <a:p>
            <a:r>
              <a:rPr lang="en-US" noProof="0"/>
              <a:t>Click icon to add chart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73ACDBB7-A8D6-42E6-9A0D-98EE1E19EC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909" y="2381791"/>
            <a:ext cx="2976750" cy="364000"/>
          </a:xfrm>
        </p:spPr>
        <p:txBody>
          <a:bodyPr/>
          <a:lstStyle>
            <a:lvl1pPr>
              <a:defRPr>
                <a:solidFill>
                  <a:srgbClr val="845D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C5A67B0-D7B6-4AA4-8C5A-6F1A14D7E1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14138" y="2386560"/>
            <a:ext cx="2976750" cy="364000"/>
          </a:xfrm>
        </p:spPr>
        <p:txBody>
          <a:bodyPr/>
          <a:lstStyle>
            <a:lvl1pPr>
              <a:defRPr>
                <a:solidFill>
                  <a:srgbClr val="845D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796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437AB-50F6-4324-99F4-81F8F8A05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909" y="1643954"/>
            <a:ext cx="5312271" cy="36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600">
                <a:solidFill>
                  <a:srgbClr val="845D00"/>
                </a:solidFill>
                <a:latin typeface="+mj-lt"/>
              </a:defRPr>
            </a:lvl1pPr>
            <a:lvl2pPr marL="513629" indent="0">
              <a:buNone/>
              <a:defRPr/>
            </a:lvl2pPr>
            <a:lvl3pPr marL="1045601" indent="0">
              <a:buNone/>
              <a:defRPr/>
            </a:lvl3pPr>
            <a:lvl4pPr marL="1556938" indent="0">
              <a:buNone/>
              <a:defRPr/>
            </a:lvl4pPr>
            <a:lvl5pPr marL="2070565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Inhaltsplatzhalter 10">
            <a:extLst>
              <a:ext uri="{FF2B5EF4-FFF2-40B4-BE49-F238E27FC236}">
                <a16:creationId xmlns:a16="http://schemas.microsoft.com/office/drawing/2014/main" id="{05301D3F-83EF-4B76-9BC0-DA72AA54BD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30862" y="2888017"/>
            <a:ext cx="3078000" cy="606865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28144671-6FD9-4FFF-B5E8-BC10899179E0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253909" y="2381789"/>
            <a:ext cx="3078064" cy="6574886"/>
          </a:xfrm>
        </p:spPr>
        <p:txBody>
          <a:bodyPr/>
          <a:lstStyle>
            <a:lvl1pPr marL="0" indent="0">
              <a:buNone/>
              <a:defRPr sz="2022"/>
            </a:lvl1pPr>
          </a:lstStyle>
          <a:p>
            <a:r>
              <a:rPr lang="en-US" noProof="0"/>
              <a:t>Click icon to add table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77BA84-875E-448E-BB25-2F3C4655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9B216E3D-A9F0-471D-8B05-B641896312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30798" y="2381789"/>
            <a:ext cx="3078063" cy="364000"/>
          </a:xfrm>
        </p:spPr>
        <p:txBody>
          <a:bodyPr/>
          <a:lstStyle>
            <a:lvl1pPr>
              <a:defRPr>
                <a:solidFill>
                  <a:srgbClr val="845D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186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ables &amp;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437AB-50F6-4324-99F4-81F8F8A05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909" y="1643954"/>
            <a:ext cx="5312271" cy="36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600">
                <a:solidFill>
                  <a:srgbClr val="845D00"/>
                </a:solidFill>
                <a:latin typeface="+mj-lt"/>
              </a:defRPr>
            </a:lvl1pPr>
            <a:lvl2pPr marL="513629" indent="0">
              <a:buNone/>
              <a:defRPr/>
            </a:lvl2pPr>
            <a:lvl3pPr marL="1045601" indent="0">
              <a:buNone/>
              <a:defRPr/>
            </a:lvl3pPr>
            <a:lvl4pPr marL="1556938" indent="0">
              <a:buNone/>
              <a:defRPr/>
            </a:lvl4pPr>
            <a:lvl5pPr marL="2070565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Inhaltsplatzhalter 10">
            <a:extLst>
              <a:ext uri="{FF2B5EF4-FFF2-40B4-BE49-F238E27FC236}">
                <a16:creationId xmlns:a16="http://schemas.microsoft.com/office/drawing/2014/main" id="{05301D3F-83EF-4B76-9BC0-DA72AA54BD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30862" y="2878160"/>
            <a:ext cx="3078000" cy="2566236"/>
          </a:xfrm>
        </p:spPr>
        <p:txBody>
          <a:bodyPr/>
          <a:lstStyle>
            <a:lvl1pPr>
              <a:defRPr sz="2022"/>
            </a:lvl1pPr>
            <a:lvl2pPr>
              <a:defRPr sz="2022"/>
            </a:lvl2pPr>
            <a:lvl3pPr>
              <a:defRPr sz="2022"/>
            </a:lvl3pPr>
            <a:lvl4pPr>
              <a:defRPr sz="2022"/>
            </a:lvl4pPr>
            <a:lvl5pPr>
              <a:defRPr sz="2022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28144671-6FD9-4FFF-B5E8-BC10899179E0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253909" y="2381790"/>
            <a:ext cx="3078064" cy="3063223"/>
          </a:xfrm>
        </p:spPr>
        <p:txBody>
          <a:bodyPr/>
          <a:lstStyle>
            <a:lvl1pPr marL="0" indent="0">
              <a:buNone/>
              <a:defRPr sz="2022"/>
            </a:lvl1pPr>
          </a:lstStyle>
          <a:p>
            <a:r>
              <a:rPr lang="en-US" noProof="0"/>
              <a:t>Click icon to add table</a:t>
            </a:r>
          </a:p>
        </p:txBody>
      </p:sp>
      <p:sp>
        <p:nvSpPr>
          <p:cNvPr id="12" name="Tabellenplatzhalter 2">
            <a:extLst>
              <a:ext uri="{FF2B5EF4-FFF2-40B4-BE49-F238E27FC236}">
                <a16:creationId xmlns:a16="http://schemas.microsoft.com/office/drawing/2014/main" id="{F261801B-6992-4693-9234-AA2B5CF21E87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253909" y="5756865"/>
            <a:ext cx="3078064" cy="3062800"/>
          </a:xfrm>
        </p:spPr>
        <p:txBody>
          <a:bodyPr/>
          <a:lstStyle>
            <a:lvl1pPr marL="0" indent="0">
              <a:buNone/>
              <a:defRPr sz="2022"/>
            </a:lvl1pPr>
          </a:lstStyle>
          <a:p>
            <a:r>
              <a:rPr lang="en-US" noProof="0"/>
              <a:t>Click icon to add table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77BA84-875E-448E-BB25-2F3C4655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17BD489F-EE8D-445D-9643-58B96A7835D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30862" y="6241093"/>
            <a:ext cx="3078000" cy="2566236"/>
          </a:xfrm>
        </p:spPr>
        <p:txBody>
          <a:bodyPr/>
          <a:lstStyle>
            <a:lvl1pPr>
              <a:defRPr sz="2022"/>
            </a:lvl1pPr>
            <a:lvl2pPr>
              <a:defRPr sz="2022"/>
            </a:lvl2pPr>
            <a:lvl3pPr>
              <a:defRPr sz="2022"/>
            </a:lvl3pPr>
            <a:lvl4pPr>
              <a:defRPr sz="2022"/>
            </a:lvl4pPr>
            <a:lvl5pPr>
              <a:defRPr sz="2022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3558BFE6-257F-4052-9A40-B1D9FDC9C7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30798" y="2381789"/>
            <a:ext cx="3078063" cy="364000"/>
          </a:xfrm>
        </p:spPr>
        <p:txBody>
          <a:bodyPr/>
          <a:lstStyle>
            <a:lvl1pPr>
              <a:defRPr>
                <a:solidFill>
                  <a:srgbClr val="845D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D0333280-EAEC-4E40-80E5-072BDDFCD6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30736" y="5756868"/>
            <a:ext cx="3078063" cy="364000"/>
          </a:xfrm>
        </p:spPr>
        <p:txBody>
          <a:bodyPr/>
          <a:lstStyle>
            <a:lvl1pPr>
              <a:defRPr>
                <a:solidFill>
                  <a:srgbClr val="845D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040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top &amp; Tex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E0437AB-50F6-4324-99F4-81F8F8A05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909" y="1643954"/>
            <a:ext cx="5312271" cy="36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600">
                <a:solidFill>
                  <a:srgbClr val="845D00"/>
                </a:solidFill>
                <a:latin typeface="+mj-lt"/>
              </a:defRPr>
            </a:lvl1pPr>
            <a:lvl2pPr marL="513629" indent="0">
              <a:buNone/>
              <a:defRPr/>
            </a:lvl2pPr>
            <a:lvl3pPr marL="1045601" indent="0">
              <a:buNone/>
              <a:defRPr/>
            </a:lvl3pPr>
            <a:lvl4pPr marL="1556938" indent="0">
              <a:buNone/>
              <a:defRPr/>
            </a:lvl4pPr>
            <a:lvl5pPr marL="2070565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Inhaltsplatzhalter 10">
            <a:extLst>
              <a:ext uri="{FF2B5EF4-FFF2-40B4-BE49-F238E27FC236}">
                <a16:creationId xmlns:a16="http://schemas.microsoft.com/office/drawing/2014/main" id="{05301D3F-83EF-4B76-9BC0-DA72AA54BD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3909" y="6879600"/>
            <a:ext cx="6359723" cy="1820000"/>
          </a:xfrm>
        </p:spPr>
        <p:txBody>
          <a:bodyPr/>
          <a:lstStyle>
            <a:lvl4pPr marL="1041015" indent="0">
              <a:buNone/>
              <a:defRPr/>
            </a:lvl4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28144671-6FD9-4FFF-B5E8-BC10899179E0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253909" y="2637012"/>
            <a:ext cx="6359723" cy="3848000"/>
          </a:xfrm>
        </p:spPr>
        <p:txBody>
          <a:bodyPr/>
          <a:lstStyle>
            <a:lvl1pPr marL="0" indent="0">
              <a:buNone/>
              <a:defRPr sz="2022"/>
            </a:lvl1pPr>
          </a:lstStyle>
          <a:p>
            <a:r>
              <a:rPr lang="en-US" noProof="0"/>
              <a:t>Click icon to add table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77BA84-875E-448E-BB25-2F3C4655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7886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65E7C185-8E11-4E09-9C07-9DD1D4B78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909" y="1643954"/>
            <a:ext cx="5311575" cy="364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600">
                <a:solidFill>
                  <a:srgbClr val="845D00"/>
                </a:solidFill>
                <a:latin typeface="+mj-lt"/>
              </a:defRPr>
            </a:lvl1pPr>
            <a:lvl2pPr marL="513629" indent="0">
              <a:buNone/>
              <a:defRPr/>
            </a:lvl2pPr>
            <a:lvl3pPr marL="1045601" indent="0">
              <a:buNone/>
              <a:defRPr/>
            </a:lvl3pPr>
            <a:lvl4pPr marL="1556938" indent="0">
              <a:buNone/>
              <a:defRPr/>
            </a:lvl4pPr>
            <a:lvl5pPr marL="2070565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5B8EFA61-CB9F-4CB6-92BE-A7D845D85D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3909" y="2907731"/>
            <a:ext cx="3078000" cy="596866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1A1E6B84-93C8-427C-85CD-06922DB0FC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4851" y="2907729"/>
            <a:ext cx="3333149" cy="59686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C86BC0-9C2E-4CA3-B65E-ECD8A9C8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21732B79-56DC-4BFD-A56E-DFE23F1025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909" y="2381791"/>
            <a:ext cx="3078063" cy="364000"/>
          </a:xfrm>
        </p:spPr>
        <p:txBody>
          <a:bodyPr/>
          <a:lstStyle>
            <a:lvl1pPr>
              <a:defRPr>
                <a:solidFill>
                  <a:srgbClr val="845D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65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Frau, haltend, verschwommen, Mädchen enthält.&#10;&#10;Automatisch generierte Beschreibung">
            <a:extLst>
              <a:ext uri="{FF2B5EF4-FFF2-40B4-BE49-F238E27FC236}">
                <a16:creationId xmlns:a16="http://schemas.microsoft.com/office/drawing/2014/main" id="{9658B125-8625-4F2A-9D64-DB2F249A0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10047580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B330FF58-703A-4590-AC78-960326DB6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823" y="3592244"/>
            <a:ext cx="2362177" cy="702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cxnSp>
        <p:nvCxnSpPr>
          <p:cNvPr id="16" name="Gerade Verbindung 18">
            <a:extLst>
              <a:ext uri="{FF2B5EF4-FFF2-40B4-BE49-F238E27FC236}">
                <a16:creationId xmlns:a16="http://schemas.microsoft.com/office/drawing/2014/main" id="{A05D3F38-5E34-4526-9938-4AD4F5508A3A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13D937DD-2701-4CF4-A18B-9D62D0BFCD79}"/>
              </a:ext>
            </a:extLst>
          </p:cNvPr>
          <p:cNvSpPr txBox="1"/>
          <p:nvPr/>
        </p:nvSpPr>
        <p:spPr>
          <a:xfrm>
            <a:off x="4246685" y="5517246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bg1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45879917-F667-400E-A7E9-C1A7821F6F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2824" y="4574905"/>
            <a:ext cx="2362177" cy="942325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89" baseline="0">
                <a:solidFill>
                  <a:schemeClr val="bg1"/>
                </a:solidFill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noProof="0"/>
              <a:t>Subtitle – one-line content and </a:t>
            </a:r>
            <a:br>
              <a:rPr lang="en-US" noProof="0"/>
            </a:br>
            <a:r>
              <a:rPr lang="en-US" noProof="0"/>
              <a:t>two-line content possible</a:t>
            </a:r>
          </a:p>
        </p:txBody>
      </p:sp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7C00698-B22B-456D-B1D4-A66A992B0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46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44A2880-FB9E-46A9-94C5-02686EF58C94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cxnSp>
        <p:nvCxnSpPr>
          <p:cNvPr id="12" name="Gerade Verbindung 18">
            <a:extLst>
              <a:ext uri="{FF2B5EF4-FFF2-40B4-BE49-F238E27FC236}">
                <a16:creationId xmlns:a16="http://schemas.microsoft.com/office/drawing/2014/main" id="{54B82456-61AC-4BDF-AE0A-4007E19157D2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009030-3470-4EFE-8FBE-21C3CB92D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465"/>
          </a:xfrm>
          <a:prstGeom prst="rect">
            <a:avLst/>
          </a:prstGeom>
        </p:spPr>
      </p:pic>
      <p:cxnSp>
        <p:nvCxnSpPr>
          <p:cNvPr id="15" name="Gerade Verbindung 18">
            <a:extLst>
              <a:ext uri="{FF2B5EF4-FFF2-40B4-BE49-F238E27FC236}">
                <a16:creationId xmlns:a16="http://schemas.microsoft.com/office/drawing/2014/main" id="{812F6C5C-12B0-44D2-A449-A23F3E0EC86B}"/>
              </a:ext>
            </a:extLst>
          </p:cNvPr>
          <p:cNvCxnSpPr>
            <a:cxnSpLocks/>
          </p:cNvCxnSpPr>
          <p:nvPr userDrawn="1"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852F38BA-C60C-47D2-9A15-CF11848E6104}"/>
              </a:ext>
            </a:extLst>
          </p:cNvPr>
          <p:cNvSpPr txBox="1"/>
          <p:nvPr userDrawn="1"/>
        </p:nvSpPr>
        <p:spPr>
          <a:xfrm>
            <a:off x="4246685" y="5517246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bg1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  <p:pic>
        <p:nvPicPr>
          <p:cNvPr id="18" name="Grafik 1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50C7676-2992-4F8E-A073-5707EE1593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33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&amp;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65E7C185-8E11-4E09-9C07-9DD1D4B78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3909" y="1643954"/>
            <a:ext cx="5311575" cy="364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600" b="0">
                <a:solidFill>
                  <a:srgbClr val="845D00"/>
                </a:solidFill>
                <a:latin typeface="+mj-lt"/>
              </a:defRPr>
            </a:lvl1pPr>
            <a:lvl2pPr marL="513629" indent="0">
              <a:buNone/>
              <a:defRPr/>
            </a:lvl2pPr>
            <a:lvl3pPr marL="1045601" indent="0">
              <a:buNone/>
              <a:defRPr/>
            </a:lvl3pPr>
            <a:lvl4pPr marL="1556938" indent="0">
              <a:buNone/>
              <a:defRPr/>
            </a:lvl4pPr>
            <a:lvl5pPr marL="2070565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5B8EFA61-CB9F-4CB6-92BE-A7D845D85D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3909" y="2868303"/>
            <a:ext cx="3078000" cy="2576093"/>
          </a:xfrm>
        </p:spPr>
        <p:txBody>
          <a:bodyPr/>
          <a:lstStyle>
            <a:lvl1pPr>
              <a:defRPr sz="2022"/>
            </a:lvl1pPr>
            <a:lvl2pPr>
              <a:defRPr sz="2022"/>
            </a:lvl2pPr>
            <a:lvl3pPr>
              <a:defRPr sz="2022"/>
            </a:lvl3pPr>
            <a:lvl4pPr>
              <a:defRPr sz="2022"/>
            </a:lvl4pPr>
            <a:lvl5pPr>
              <a:defRPr sz="2022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1A1E6B84-93C8-427C-85CD-06922DB0FC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4851" y="2868302"/>
            <a:ext cx="3333149" cy="25767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C86BC0-9C2E-4CA3-B65E-ECD8A9C8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Inhaltsplatzhalter 10">
            <a:extLst>
              <a:ext uri="{FF2B5EF4-FFF2-40B4-BE49-F238E27FC236}">
                <a16:creationId xmlns:a16="http://schemas.microsoft.com/office/drawing/2014/main" id="{8FA55F2D-60DC-4456-A5E8-234D8483025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53909" y="6150987"/>
            <a:ext cx="3078000" cy="2576093"/>
          </a:xfrm>
        </p:spPr>
        <p:txBody>
          <a:bodyPr/>
          <a:lstStyle>
            <a:lvl1pPr>
              <a:defRPr sz="2022"/>
            </a:lvl1pPr>
            <a:lvl2pPr>
              <a:defRPr sz="2022"/>
            </a:lvl2pPr>
            <a:lvl3pPr>
              <a:defRPr sz="2022"/>
            </a:lvl3pPr>
            <a:lvl4pPr>
              <a:defRPr sz="2022"/>
            </a:lvl4pPr>
            <a:lvl5pPr>
              <a:defRPr sz="2022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Bildplatzhalter 17">
            <a:extLst>
              <a:ext uri="{FF2B5EF4-FFF2-40B4-BE49-F238E27FC236}">
                <a16:creationId xmlns:a16="http://schemas.microsoft.com/office/drawing/2014/main" id="{0217D986-8CAF-4755-9C30-EE376C4E40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24851" y="6150985"/>
            <a:ext cx="3333149" cy="257609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8190ED7B-F6B2-42F2-9409-44641BE31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909" y="2381791"/>
            <a:ext cx="3078063" cy="364000"/>
          </a:xfrm>
        </p:spPr>
        <p:txBody>
          <a:bodyPr/>
          <a:lstStyle>
            <a:lvl1pPr>
              <a:defRPr>
                <a:solidFill>
                  <a:srgbClr val="845D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BE210960-3CF7-41E5-8FA7-CFBD36859B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909" y="5669372"/>
            <a:ext cx="3078063" cy="364000"/>
          </a:xfrm>
        </p:spPr>
        <p:txBody>
          <a:bodyPr/>
          <a:lstStyle>
            <a:lvl1pPr>
              <a:defRPr>
                <a:solidFill>
                  <a:srgbClr val="845D00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469E9-D7DF-4280-A5B3-225687E6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35938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E223703-AEEE-4551-B3A4-7913A6179541}"/>
              </a:ext>
            </a:extLst>
          </p:cNvPr>
          <p:cNvSpPr/>
          <p:nvPr/>
        </p:nvSpPr>
        <p:spPr>
          <a:xfrm>
            <a:off x="0" y="2198048"/>
            <a:ext cx="6858000" cy="6678347"/>
          </a:xfrm>
          <a:prstGeom prst="rect">
            <a:avLst/>
          </a:prstGeom>
          <a:solidFill>
            <a:srgbClr val="EA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1" dirty="0" err="1">
              <a:solidFill>
                <a:schemeClr val="tx2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2CC2978-00EB-4A1E-953B-34BC2AED06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587"/>
          <a:stretch/>
        </p:blipFill>
        <p:spPr>
          <a:xfrm rot="5400000" flipH="1">
            <a:off x="4797213" y="58406"/>
            <a:ext cx="2119192" cy="20023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B01F49-C47F-4CF1-A427-0AFFC92E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09" y="572000"/>
            <a:ext cx="5306020" cy="70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8411ECEF-CED8-465B-B96D-8276736599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909" y="1643954"/>
            <a:ext cx="5312271" cy="364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600" baseline="0">
                <a:solidFill>
                  <a:srgbClr val="845D00"/>
                </a:solidFill>
                <a:latin typeface="+mj-lt"/>
              </a:defRPr>
            </a:lvl1pPr>
            <a:lvl2pPr marL="513629" indent="0">
              <a:buNone/>
              <a:defRPr/>
            </a:lvl2pPr>
            <a:lvl3pPr marL="1045601" indent="0">
              <a:buNone/>
              <a:defRPr/>
            </a:lvl3pPr>
            <a:lvl4pPr marL="1556938" indent="0">
              <a:buNone/>
              <a:defRPr/>
            </a:lvl4pPr>
            <a:lvl5pPr marL="2070565" indent="0">
              <a:buNone/>
              <a:defRPr/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12DAD6F1-1BB7-4470-A5EA-979BACED71A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5150" y="2636397"/>
            <a:ext cx="5791500" cy="6240000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5AB85CA-A5C1-4FE0-A0C5-9775C609C281}"/>
              </a:ext>
            </a:extLst>
          </p:cNvPr>
          <p:cNvSpPr txBox="1"/>
          <p:nvPr/>
        </p:nvSpPr>
        <p:spPr>
          <a:xfrm>
            <a:off x="5725185" y="9412000"/>
            <a:ext cx="883677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A1825597-75CB-42BF-9D18-9F310A0D362D}" type="slidenum">
              <a:rPr kumimoji="0" lang="en-US" sz="1156" b="0" i="0" u="none" strike="noStrike" kern="1200" cap="none" spc="72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3207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|  biocrates</a:t>
            </a:r>
          </a:p>
        </p:txBody>
      </p:sp>
      <p:cxnSp>
        <p:nvCxnSpPr>
          <p:cNvPr id="6" name="Gerade Verbindung 22">
            <a:extLst>
              <a:ext uri="{FF2B5EF4-FFF2-40B4-BE49-F238E27FC236}">
                <a16:creationId xmlns:a16="http://schemas.microsoft.com/office/drawing/2014/main" id="{B07791B0-B5ED-4FDD-ADD3-4F6591AE217B}"/>
              </a:ext>
            </a:extLst>
          </p:cNvPr>
          <p:cNvCxnSpPr>
            <a:cxnSpLocks/>
          </p:cNvCxnSpPr>
          <p:nvPr/>
        </p:nvCxnSpPr>
        <p:spPr>
          <a:xfrm>
            <a:off x="253909" y="9223770"/>
            <a:ext cx="6604091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9">
            <a:extLst>
              <a:ext uri="{FF2B5EF4-FFF2-40B4-BE49-F238E27FC236}">
                <a16:creationId xmlns:a16="http://schemas.microsoft.com/office/drawing/2014/main" id="{95E731BD-9E85-47A5-B3A8-C629DC059598}"/>
              </a:ext>
            </a:extLst>
          </p:cNvPr>
          <p:cNvCxnSpPr>
            <a:cxnSpLocks/>
          </p:cNvCxnSpPr>
          <p:nvPr/>
        </p:nvCxnSpPr>
        <p:spPr>
          <a:xfrm>
            <a:off x="0" y="1367041"/>
            <a:ext cx="5555159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27D5D959-A18B-4DFE-B5D5-5B7E82ED3D72}"/>
              </a:ext>
            </a:extLst>
          </p:cNvPr>
          <p:cNvSpPr txBox="1"/>
          <p:nvPr/>
        </p:nvSpPr>
        <p:spPr>
          <a:xfrm rot="16200000">
            <a:off x="-1289194" y="7079617"/>
            <a:ext cx="2799843" cy="816301"/>
          </a:xfrm>
          <a:prstGeom prst="rect">
            <a:avLst/>
          </a:prstGeom>
          <a:noFill/>
        </p:spPr>
        <p:txBody>
          <a:bodyPr wrap="none" lIns="104000" tIns="52000" rIns="104000" bIns="52000" rtlCol="0">
            <a:spAutoFit/>
          </a:bodyPr>
          <a:lstStyle/>
          <a:p>
            <a:pPr algn="l"/>
            <a:r>
              <a:rPr lang="en-US" sz="4622" spc="72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Case </a:t>
            </a:r>
            <a:r>
              <a:rPr lang="en-US" sz="4622" spc="72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study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B5BF1DC-8FF6-492B-89F1-B3B5274AF677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</p:spTree>
    <p:extLst>
      <p:ext uri="{BB962C8B-B14F-4D97-AF65-F5344CB8AC3E}">
        <p14:creationId xmlns:p14="http://schemas.microsoft.com/office/powerpoint/2010/main" val="650835098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Metabo f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79BD34EF-B27D-4FDD-8A7C-3618BD98D232}"/>
              </a:ext>
            </a:extLst>
          </p:cNvPr>
          <p:cNvSpPr/>
          <p:nvPr/>
        </p:nvSpPr>
        <p:spPr>
          <a:xfrm>
            <a:off x="0" y="2212233"/>
            <a:ext cx="5555159" cy="6676800"/>
          </a:xfrm>
          <a:prstGeom prst="rect">
            <a:avLst/>
          </a:prstGeom>
          <a:solidFill>
            <a:srgbClr val="F3E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2311" dirty="0">
              <a:solidFill>
                <a:schemeClr val="tx2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2CC2978-00EB-4A1E-953B-34BC2AED06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587"/>
          <a:stretch/>
        </p:blipFill>
        <p:spPr>
          <a:xfrm rot="5400000" flipH="1">
            <a:off x="4797213" y="58406"/>
            <a:ext cx="2119192" cy="20023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B01F49-C47F-4CF1-A427-0AFFC92E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09" y="572000"/>
            <a:ext cx="5306020" cy="70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8411ECEF-CED8-465B-B96D-8276736599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909" y="1643954"/>
            <a:ext cx="5312271" cy="364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600" baseline="0">
                <a:solidFill>
                  <a:srgbClr val="845D00"/>
                </a:solidFill>
                <a:latin typeface="+mj-lt"/>
              </a:defRPr>
            </a:lvl1pPr>
            <a:lvl2pPr marL="513629" indent="0">
              <a:buNone/>
              <a:defRPr/>
            </a:lvl2pPr>
            <a:lvl3pPr marL="1045601" indent="0">
              <a:buNone/>
              <a:defRPr/>
            </a:lvl3pPr>
            <a:lvl4pPr marL="1556938" indent="0">
              <a:buNone/>
              <a:defRPr/>
            </a:lvl4pPr>
            <a:lvl5pPr marL="2070565" indent="0">
              <a:buNone/>
              <a:defRPr/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12DAD6F1-1BB7-4470-A5EA-979BACED71A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5150" y="2636397"/>
            <a:ext cx="5240482" cy="6240000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5AB85CA-A5C1-4FE0-A0C5-9775C609C281}"/>
              </a:ext>
            </a:extLst>
          </p:cNvPr>
          <p:cNvSpPr txBox="1"/>
          <p:nvPr/>
        </p:nvSpPr>
        <p:spPr>
          <a:xfrm>
            <a:off x="5725185" y="9412000"/>
            <a:ext cx="883677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A1825597-75CB-42BF-9D18-9F310A0D362D}" type="slidenum">
              <a:rPr kumimoji="0" lang="en-US" sz="1156" b="0" i="0" u="none" strike="noStrike" kern="1200" cap="none" spc="72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3207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|  biocrates</a:t>
            </a:r>
          </a:p>
        </p:txBody>
      </p:sp>
      <p:cxnSp>
        <p:nvCxnSpPr>
          <p:cNvPr id="6" name="Gerade Verbindung 22">
            <a:extLst>
              <a:ext uri="{FF2B5EF4-FFF2-40B4-BE49-F238E27FC236}">
                <a16:creationId xmlns:a16="http://schemas.microsoft.com/office/drawing/2014/main" id="{B07791B0-B5ED-4FDD-ADD3-4F6591AE217B}"/>
              </a:ext>
            </a:extLst>
          </p:cNvPr>
          <p:cNvCxnSpPr>
            <a:cxnSpLocks/>
          </p:cNvCxnSpPr>
          <p:nvPr/>
        </p:nvCxnSpPr>
        <p:spPr>
          <a:xfrm>
            <a:off x="253909" y="9223770"/>
            <a:ext cx="6604091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9">
            <a:extLst>
              <a:ext uri="{FF2B5EF4-FFF2-40B4-BE49-F238E27FC236}">
                <a16:creationId xmlns:a16="http://schemas.microsoft.com/office/drawing/2014/main" id="{95E731BD-9E85-47A5-B3A8-C629DC059598}"/>
              </a:ext>
            </a:extLst>
          </p:cNvPr>
          <p:cNvCxnSpPr>
            <a:cxnSpLocks/>
          </p:cNvCxnSpPr>
          <p:nvPr/>
        </p:nvCxnSpPr>
        <p:spPr>
          <a:xfrm>
            <a:off x="0" y="1367041"/>
            <a:ext cx="5555159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D21FF2DA-4551-46DE-A6E6-179229282F05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</p:spTree>
    <p:extLst>
      <p:ext uri="{BB962C8B-B14F-4D97-AF65-F5344CB8AC3E}">
        <p14:creationId xmlns:p14="http://schemas.microsoft.com/office/powerpoint/2010/main" val="3224957927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athway 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1AF0D90F-2E95-4DA2-96F7-5912BFC0B9D4}"/>
              </a:ext>
            </a:extLst>
          </p:cNvPr>
          <p:cNvSpPr/>
          <p:nvPr/>
        </p:nvSpPr>
        <p:spPr>
          <a:xfrm>
            <a:off x="0" y="2198048"/>
            <a:ext cx="6858000" cy="66783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1" dirty="0" err="1">
              <a:solidFill>
                <a:schemeClr val="tx2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BC44C98-451F-4EC1-BD32-F988070A49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2240847"/>
            <a:ext cx="753904" cy="193595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CD8670A-79DE-4776-A16D-3A380DB1BC5F}"/>
              </a:ext>
            </a:extLst>
          </p:cNvPr>
          <p:cNvSpPr txBox="1"/>
          <p:nvPr/>
        </p:nvSpPr>
        <p:spPr>
          <a:xfrm rot="16200000">
            <a:off x="4364520" y="6086052"/>
            <a:ext cx="4669072" cy="8163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lIns="104000" tIns="52000" rIns="104000" bIns="52000" rtlCol="0">
            <a:spAutoFit/>
          </a:bodyPr>
          <a:lstStyle/>
          <a:p>
            <a:r>
              <a:rPr lang="en-US" sz="4622" spc="72" dirty="0">
                <a:solidFill>
                  <a:schemeClr val="tx2"/>
                </a:solidFill>
                <a:effectLst/>
                <a:latin typeface="+mj-lt"/>
              </a:rPr>
              <a:t>Pathway</a:t>
            </a:r>
            <a:r>
              <a:rPr lang="en-US" sz="4622" spc="72" dirty="0">
                <a:solidFill>
                  <a:schemeClr val="tx2"/>
                </a:solidFill>
                <a:effectLst/>
              </a:rPr>
              <a:t> spotlight </a:t>
            </a:r>
            <a:endParaRPr lang="en-US" sz="4622" spc="72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2CC2978-00EB-4A1E-953B-34BC2AED06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587"/>
          <a:stretch/>
        </p:blipFill>
        <p:spPr>
          <a:xfrm rot="5400000" flipH="1">
            <a:off x="4797213" y="58406"/>
            <a:ext cx="2119192" cy="20023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9B01F49-C47F-4CF1-A427-0AFFC92E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09" y="572000"/>
            <a:ext cx="5306020" cy="70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8411ECEF-CED8-465B-B96D-8276736599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909" y="1643954"/>
            <a:ext cx="5312271" cy="3640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600" baseline="0">
                <a:solidFill>
                  <a:srgbClr val="845D00"/>
                </a:solidFill>
                <a:latin typeface="+mj-lt"/>
              </a:defRPr>
            </a:lvl1pPr>
            <a:lvl2pPr marL="513629" indent="0">
              <a:buNone/>
              <a:defRPr/>
            </a:lvl2pPr>
            <a:lvl3pPr marL="1045601" indent="0">
              <a:buNone/>
              <a:defRPr/>
            </a:lvl3pPr>
            <a:lvl4pPr marL="1556938" indent="0">
              <a:buNone/>
              <a:defRPr/>
            </a:lvl4pPr>
            <a:lvl5pPr marL="2070565" indent="0">
              <a:buNone/>
              <a:defRPr/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12DAD6F1-1BB7-4470-A5EA-979BACED71A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5150" y="2636397"/>
            <a:ext cx="5791500" cy="6240000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5AB85CA-A5C1-4FE0-A0C5-9775C609C281}"/>
              </a:ext>
            </a:extLst>
          </p:cNvPr>
          <p:cNvSpPr txBox="1"/>
          <p:nvPr/>
        </p:nvSpPr>
        <p:spPr>
          <a:xfrm>
            <a:off x="5725185" y="9412000"/>
            <a:ext cx="883677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A1825597-75CB-42BF-9D18-9F310A0D362D}" type="slidenum">
              <a:rPr kumimoji="0" lang="en-US" sz="1156" b="0" i="0" u="none" strike="noStrike" kern="1200" cap="none" spc="72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3207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|  biocrates</a:t>
            </a:r>
          </a:p>
        </p:txBody>
      </p:sp>
      <p:cxnSp>
        <p:nvCxnSpPr>
          <p:cNvPr id="6" name="Gerade Verbindung 22">
            <a:extLst>
              <a:ext uri="{FF2B5EF4-FFF2-40B4-BE49-F238E27FC236}">
                <a16:creationId xmlns:a16="http://schemas.microsoft.com/office/drawing/2014/main" id="{B07791B0-B5ED-4FDD-ADD3-4F6591AE217B}"/>
              </a:ext>
            </a:extLst>
          </p:cNvPr>
          <p:cNvCxnSpPr>
            <a:cxnSpLocks/>
          </p:cNvCxnSpPr>
          <p:nvPr/>
        </p:nvCxnSpPr>
        <p:spPr>
          <a:xfrm>
            <a:off x="253909" y="9223770"/>
            <a:ext cx="6604091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9">
            <a:extLst>
              <a:ext uri="{FF2B5EF4-FFF2-40B4-BE49-F238E27FC236}">
                <a16:creationId xmlns:a16="http://schemas.microsoft.com/office/drawing/2014/main" id="{95E731BD-9E85-47A5-B3A8-C629DC059598}"/>
              </a:ext>
            </a:extLst>
          </p:cNvPr>
          <p:cNvCxnSpPr>
            <a:cxnSpLocks/>
          </p:cNvCxnSpPr>
          <p:nvPr/>
        </p:nvCxnSpPr>
        <p:spPr>
          <a:xfrm>
            <a:off x="0" y="1367041"/>
            <a:ext cx="5555159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70981653-07DC-4414-A67D-B6A58CE75251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</p:spTree>
    <p:extLst>
      <p:ext uri="{BB962C8B-B14F-4D97-AF65-F5344CB8AC3E}">
        <p14:creationId xmlns:p14="http://schemas.microsoft.com/office/powerpoint/2010/main" val="2757248443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AB4FE8A-A14E-4CA9-841A-B1B32FBD6C93}"/>
              </a:ext>
            </a:extLst>
          </p:cNvPr>
          <p:cNvSpPr/>
          <p:nvPr/>
        </p:nvSpPr>
        <p:spPr>
          <a:xfrm>
            <a:off x="0" y="4953000"/>
            <a:ext cx="6858000" cy="4265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1" dirty="0" err="1">
              <a:solidFill>
                <a:schemeClr val="tx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216EF2-19D8-4613-B75E-81A01A7A6691}"/>
              </a:ext>
            </a:extLst>
          </p:cNvPr>
          <p:cNvSpPr txBox="1"/>
          <p:nvPr/>
        </p:nvSpPr>
        <p:spPr>
          <a:xfrm>
            <a:off x="5725185" y="9412000"/>
            <a:ext cx="883677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A1825597-75CB-42BF-9D18-9F310A0D362D}" type="slidenum">
              <a:rPr kumimoji="0" lang="en-US" sz="1156" b="0" i="0" u="none" strike="noStrike" kern="1200" cap="none" spc="72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3207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|  biocrates</a:t>
            </a:r>
          </a:p>
        </p:txBody>
      </p:sp>
      <p:pic>
        <p:nvPicPr>
          <p:cNvPr id="13" name="Grafik 12" descr="Ein Bild, das Karte, Zeichnung enthält.&#10;&#10;Automatisch generierte Beschreibung">
            <a:extLst>
              <a:ext uri="{FF2B5EF4-FFF2-40B4-BE49-F238E27FC236}">
                <a16:creationId xmlns:a16="http://schemas.microsoft.com/office/drawing/2014/main" id="{1F1DACF7-7F36-46AD-8F09-9E5478B88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4953000"/>
          </a:xfrm>
          <a:prstGeom prst="rect">
            <a:avLst/>
          </a:prstGeom>
        </p:spPr>
      </p:pic>
      <p:pic>
        <p:nvPicPr>
          <p:cNvPr id="15" name="Grafik 1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A97FC47-08AB-4FEB-B8E7-CABB1245F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5354075"/>
            <a:ext cx="1605417" cy="90146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1101E14-F5C3-4F07-A0ED-7FDAB388E73C}"/>
              </a:ext>
            </a:extLst>
          </p:cNvPr>
          <p:cNvSpPr txBox="1"/>
          <p:nvPr/>
        </p:nvSpPr>
        <p:spPr>
          <a:xfrm>
            <a:off x="249139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</p:spTree>
    <p:extLst>
      <p:ext uri="{BB962C8B-B14F-4D97-AF65-F5344CB8AC3E}">
        <p14:creationId xmlns:p14="http://schemas.microsoft.com/office/powerpoint/2010/main" val="1677328564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17238F3F-B580-440E-80F6-046F15D22D26}"/>
              </a:ext>
            </a:extLst>
          </p:cNvPr>
          <p:cNvSpPr/>
          <p:nvPr/>
        </p:nvSpPr>
        <p:spPr>
          <a:xfrm>
            <a:off x="0" y="4953000"/>
            <a:ext cx="6858000" cy="4265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1" dirty="0" err="1">
              <a:solidFill>
                <a:schemeClr val="tx2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216EF2-19D8-4613-B75E-81A01A7A6691}"/>
              </a:ext>
            </a:extLst>
          </p:cNvPr>
          <p:cNvSpPr txBox="1"/>
          <p:nvPr/>
        </p:nvSpPr>
        <p:spPr>
          <a:xfrm>
            <a:off x="5725185" y="9412000"/>
            <a:ext cx="883677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A1825597-75CB-42BF-9D18-9F310A0D362D}" type="slidenum">
              <a:rPr kumimoji="0" lang="en-US" sz="1156" b="0" i="0" u="none" strike="noStrike" kern="1200" cap="none" spc="72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3207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|  biocrates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766CCB-548A-4199-9947-6E407D768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909" y="5554042"/>
            <a:ext cx="4612950" cy="70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Contact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EBEA753-C35C-4ABB-951B-BBCE39E74A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3909" y="6590835"/>
            <a:ext cx="2988767" cy="227689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513629" indent="0">
              <a:buNone/>
              <a:defRPr/>
            </a:lvl2pPr>
            <a:lvl3pPr marL="1045601" indent="0">
              <a:buNone/>
              <a:defRPr/>
            </a:lvl3pPr>
            <a:lvl4pPr marL="1556938" indent="0">
              <a:buNone/>
              <a:defRPr/>
            </a:lvl4pPr>
            <a:lvl5pPr marL="207056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fik 10" descr="Ein Bild, das Karte, Zeichnung enthält.&#10;&#10;Automatisch generierte Beschreibung">
            <a:extLst>
              <a:ext uri="{FF2B5EF4-FFF2-40B4-BE49-F238E27FC236}">
                <a16:creationId xmlns:a16="http://schemas.microsoft.com/office/drawing/2014/main" id="{0E0AF1AF-A02E-42E3-8215-A5ED0D6C7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4953000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A8F1AD8-55BB-4251-ADF5-3B992B7F5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5354075"/>
            <a:ext cx="1605417" cy="90146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E11A286-26AB-4E1D-8E57-77C710C036D8}"/>
              </a:ext>
            </a:extLst>
          </p:cNvPr>
          <p:cNvSpPr txBox="1"/>
          <p:nvPr/>
        </p:nvSpPr>
        <p:spPr>
          <a:xfrm>
            <a:off x="249139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</p:spTree>
    <p:extLst>
      <p:ext uri="{BB962C8B-B14F-4D97-AF65-F5344CB8AC3E}">
        <p14:creationId xmlns:p14="http://schemas.microsoft.com/office/powerpoint/2010/main" val="14712502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Wasser, draußen, Strand, Ozean enthält.&#10;&#10;Automatisch generierte Beschreibung">
            <a:extLst>
              <a:ext uri="{FF2B5EF4-FFF2-40B4-BE49-F238E27FC236}">
                <a16:creationId xmlns:a16="http://schemas.microsoft.com/office/drawing/2014/main" id="{8386190C-4A30-4379-B50B-F8B7AF98F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90"/>
            <a:ext cx="6858000" cy="10047579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B330FF58-703A-4590-AC78-960326DB6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823" y="3592244"/>
            <a:ext cx="2362177" cy="70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 dirty="0"/>
              <a:t>Presentation title</a:t>
            </a:r>
          </a:p>
        </p:txBody>
      </p:sp>
      <p:pic>
        <p:nvPicPr>
          <p:cNvPr id="15" name="Grafik 14" descr="Ein Bild, das Uhr enthält.&#10;&#10;Automatisch generierte Beschreibung">
            <a:extLst>
              <a:ext uri="{FF2B5EF4-FFF2-40B4-BE49-F238E27FC236}">
                <a16:creationId xmlns:a16="http://schemas.microsoft.com/office/drawing/2014/main" id="{5C57751E-FB72-45A9-88E4-3F1CA4B99E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967"/>
          </a:xfrm>
          <a:prstGeom prst="rect">
            <a:avLst/>
          </a:prstGeom>
        </p:spPr>
      </p:pic>
      <p:cxnSp>
        <p:nvCxnSpPr>
          <p:cNvPr id="16" name="Gerade Verbindung 18">
            <a:extLst>
              <a:ext uri="{FF2B5EF4-FFF2-40B4-BE49-F238E27FC236}">
                <a16:creationId xmlns:a16="http://schemas.microsoft.com/office/drawing/2014/main" id="{A05D3F38-5E34-4526-9938-4AD4F5508A3A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13D937DD-2701-4CF4-A18B-9D62D0BFCD79}"/>
              </a:ext>
            </a:extLst>
          </p:cNvPr>
          <p:cNvSpPr txBox="1"/>
          <p:nvPr/>
        </p:nvSpPr>
        <p:spPr>
          <a:xfrm>
            <a:off x="4246685" y="5517246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tx2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45879917-F667-400E-A7E9-C1A7821F6F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2824" y="4574905"/>
            <a:ext cx="2362177" cy="942325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89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noProof="0" dirty="0"/>
              <a:t>Subtitle – one-line content and </a:t>
            </a:r>
            <a:br>
              <a:rPr lang="en-US" noProof="0" dirty="0"/>
            </a:br>
            <a:r>
              <a:rPr lang="en-US" noProof="0" dirty="0"/>
              <a:t>two-line content possible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255649A-45EC-471F-ACA9-1CFBEE95AF6C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cxnSp>
        <p:nvCxnSpPr>
          <p:cNvPr id="12" name="Gerade Verbindung 18">
            <a:extLst>
              <a:ext uri="{FF2B5EF4-FFF2-40B4-BE49-F238E27FC236}">
                <a16:creationId xmlns:a16="http://schemas.microsoft.com/office/drawing/2014/main" id="{872852CE-583D-40B6-8324-7EA4A54414DA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8">
            <a:extLst>
              <a:ext uri="{FF2B5EF4-FFF2-40B4-BE49-F238E27FC236}">
                <a16:creationId xmlns:a16="http://schemas.microsoft.com/office/drawing/2014/main" id="{1E29447A-7D49-4620-A8BF-5C255EE4B76E}"/>
              </a:ext>
            </a:extLst>
          </p:cNvPr>
          <p:cNvCxnSpPr>
            <a:cxnSpLocks/>
          </p:cNvCxnSpPr>
          <p:nvPr userDrawn="1"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3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8D5E29E-3E18-4F99-A218-E8B01E7DD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90"/>
            <a:ext cx="6858000" cy="10047579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B330FF58-703A-4590-AC78-960326DB6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823" y="3592244"/>
            <a:ext cx="2362177" cy="70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 dirty="0"/>
              <a:t>Presentation title</a:t>
            </a:r>
          </a:p>
        </p:txBody>
      </p:sp>
      <p:pic>
        <p:nvPicPr>
          <p:cNvPr id="15" name="Grafik 14" descr="Ein Bild, das Uhr enthält.&#10;&#10;Automatisch generierte Beschreibung">
            <a:extLst>
              <a:ext uri="{FF2B5EF4-FFF2-40B4-BE49-F238E27FC236}">
                <a16:creationId xmlns:a16="http://schemas.microsoft.com/office/drawing/2014/main" id="{5C57751E-FB72-45A9-88E4-3F1CA4B99E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967"/>
          </a:xfrm>
          <a:prstGeom prst="rect">
            <a:avLst/>
          </a:prstGeom>
        </p:spPr>
      </p:pic>
      <p:cxnSp>
        <p:nvCxnSpPr>
          <p:cNvPr id="16" name="Gerade Verbindung 18">
            <a:extLst>
              <a:ext uri="{FF2B5EF4-FFF2-40B4-BE49-F238E27FC236}">
                <a16:creationId xmlns:a16="http://schemas.microsoft.com/office/drawing/2014/main" id="{A05D3F38-5E34-4526-9938-4AD4F5508A3A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13D937DD-2701-4CF4-A18B-9D62D0BFCD79}"/>
              </a:ext>
            </a:extLst>
          </p:cNvPr>
          <p:cNvSpPr txBox="1"/>
          <p:nvPr/>
        </p:nvSpPr>
        <p:spPr>
          <a:xfrm>
            <a:off x="4246685" y="5517246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tx2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45879917-F667-400E-A7E9-C1A7821F6F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2824" y="4574905"/>
            <a:ext cx="2362177" cy="942325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89" baseline="0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noProof="0" dirty="0"/>
              <a:t>Subtitle – one-line content and </a:t>
            </a:r>
            <a:br>
              <a:rPr lang="en-US" noProof="0" dirty="0"/>
            </a:br>
            <a:r>
              <a:rPr lang="en-US" noProof="0" dirty="0"/>
              <a:t>two-line content possible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2B5F152-D02A-40D4-A786-014DE73B9DAE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cxnSp>
        <p:nvCxnSpPr>
          <p:cNvPr id="12" name="Gerade Verbindung 18">
            <a:extLst>
              <a:ext uri="{FF2B5EF4-FFF2-40B4-BE49-F238E27FC236}">
                <a16:creationId xmlns:a16="http://schemas.microsoft.com/office/drawing/2014/main" id="{E773744C-4351-455D-984D-D695F2153A86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8">
            <a:extLst>
              <a:ext uri="{FF2B5EF4-FFF2-40B4-BE49-F238E27FC236}">
                <a16:creationId xmlns:a16="http://schemas.microsoft.com/office/drawing/2014/main" id="{A9AF191B-38F0-401A-A514-A3BA524EBF6D}"/>
              </a:ext>
            </a:extLst>
          </p:cNvPr>
          <p:cNvCxnSpPr>
            <a:cxnSpLocks/>
          </p:cNvCxnSpPr>
          <p:nvPr userDrawn="1"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70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Frau, Person, Fenster, drinnen enthält.&#10;&#10;Automatisch generierte Beschreibung">
            <a:extLst>
              <a:ext uri="{FF2B5EF4-FFF2-40B4-BE49-F238E27FC236}">
                <a16:creationId xmlns:a16="http://schemas.microsoft.com/office/drawing/2014/main" id="{9868F27C-B806-4D38-8198-9732C3741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90"/>
            <a:ext cx="6858000" cy="10047579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B330FF58-703A-4590-AC78-960326DB6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823" y="3592244"/>
            <a:ext cx="2362177" cy="702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pic>
        <p:nvPicPr>
          <p:cNvPr id="15" name="Grafik 14" descr="Ein Bild, das Uhr enthält.&#10;&#10;Automatisch generierte Beschreibung">
            <a:extLst>
              <a:ext uri="{FF2B5EF4-FFF2-40B4-BE49-F238E27FC236}">
                <a16:creationId xmlns:a16="http://schemas.microsoft.com/office/drawing/2014/main" id="{5C57751E-FB72-45A9-88E4-3F1CA4B99E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967"/>
          </a:xfrm>
          <a:prstGeom prst="rect">
            <a:avLst/>
          </a:prstGeom>
        </p:spPr>
      </p:pic>
      <p:cxnSp>
        <p:nvCxnSpPr>
          <p:cNvPr id="16" name="Gerade Verbindung 18">
            <a:extLst>
              <a:ext uri="{FF2B5EF4-FFF2-40B4-BE49-F238E27FC236}">
                <a16:creationId xmlns:a16="http://schemas.microsoft.com/office/drawing/2014/main" id="{A05D3F38-5E34-4526-9938-4AD4F5508A3A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13D937DD-2701-4CF4-A18B-9D62D0BFCD79}"/>
              </a:ext>
            </a:extLst>
          </p:cNvPr>
          <p:cNvSpPr txBox="1"/>
          <p:nvPr/>
        </p:nvSpPr>
        <p:spPr>
          <a:xfrm>
            <a:off x="4246685" y="5517246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bg1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45879917-F667-400E-A7E9-C1A7821F6F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2824" y="4574905"/>
            <a:ext cx="2362177" cy="942325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89" baseline="0">
                <a:solidFill>
                  <a:schemeClr val="bg1"/>
                </a:solidFill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noProof="0" dirty="0"/>
              <a:t>Subtitle – one-line content and </a:t>
            </a:r>
            <a:br>
              <a:rPr lang="en-US" noProof="0" dirty="0"/>
            </a:br>
            <a:r>
              <a:rPr lang="en-US" noProof="0" dirty="0"/>
              <a:t>two-line content possible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694AF4D-AD56-4204-9F3D-6F1C142AB31D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cxnSp>
        <p:nvCxnSpPr>
          <p:cNvPr id="12" name="Gerade Verbindung 18">
            <a:extLst>
              <a:ext uri="{FF2B5EF4-FFF2-40B4-BE49-F238E27FC236}">
                <a16:creationId xmlns:a16="http://schemas.microsoft.com/office/drawing/2014/main" id="{AF0C5484-CFE6-4627-874B-30A941861D31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8">
            <a:extLst>
              <a:ext uri="{FF2B5EF4-FFF2-40B4-BE49-F238E27FC236}">
                <a16:creationId xmlns:a16="http://schemas.microsoft.com/office/drawing/2014/main" id="{E2F90ED5-345C-40C4-988B-99B64BCE2CFA}"/>
              </a:ext>
            </a:extLst>
          </p:cNvPr>
          <p:cNvCxnSpPr>
            <a:cxnSpLocks/>
          </p:cNvCxnSpPr>
          <p:nvPr userDrawn="1"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35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Person, draußen, stehend, jung enthält.&#10;&#10;Automatisch generierte Beschreibung">
            <a:extLst>
              <a:ext uri="{FF2B5EF4-FFF2-40B4-BE49-F238E27FC236}">
                <a16:creationId xmlns:a16="http://schemas.microsoft.com/office/drawing/2014/main" id="{3A4021AA-DF05-4040-89AF-AF1C1EF54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B330FF58-703A-4590-AC78-960326DB6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823" y="3592244"/>
            <a:ext cx="2362177" cy="70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 dirty="0"/>
              <a:t>Presentation title</a:t>
            </a:r>
          </a:p>
        </p:txBody>
      </p:sp>
      <p:pic>
        <p:nvPicPr>
          <p:cNvPr id="15" name="Grafik 14" descr="Ein Bild, das Uhr enthält.&#10;&#10;Automatisch generierte Beschreibung">
            <a:extLst>
              <a:ext uri="{FF2B5EF4-FFF2-40B4-BE49-F238E27FC236}">
                <a16:creationId xmlns:a16="http://schemas.microsoft.com/office/drawing/2014/main" id="{5C57751E-FB72-45A9-88E4-3F1CA4B99E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967"/>
          </a:xfrm>
          <a:prstGeom prst="rect">
            <a:avLst/>
          </a:prstGeom>
        </p:spPr>
      </p:pic>
      <p:cxnSp>
        <p:nvCxnSpPr>
          <p:cNvPr id="16" name="Gerade Verbindung 18">
            <a:extLst>
              <a:ext uri="{FF2B5EF4-FFF2-40B4-BE49-F238E27FC236}">
                <a16:creationId xmlns:a16="http://schemas.microsoft.com/office/drawing/2014/main" id="{A05D3F38-5E34-4526-9938-4AD4F5508A3A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13D937DD-2701-4CF4-A18B-9D62D0BFCD79}"/>
              </a:ext>
            </a:extLst>
          </p:cNvPr>
          <p:cNvSpPr txBox="1"/>
          <p:nvPr/>
        </p:nvSpPr>
        <p:spPr>
          <a:xfrm>
            <a:off x="4246685" y="5517246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tx2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45879917-F667-400E-A7E9-C1A7821F6F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2824" y="4574905"/>
            <a:ext cx="2362177" cy="942325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89" baseline="0">
                <a:solidFill>
                  <a:schemeClr val="tx2"/>
                </a:solidFill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noProof="0" dirty="0"/>
              <a:t>Subtitle – one-line content and </a:t>
            </a:r>
            <a:br>
              <a:rPr lang="en-US" noProof="0" dirty="0"/>
            </a:br>
            <a:r>
              <a:rPr lang="en-US" noProof="0" dirty="0"/>
              <a:t>two-line content possible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C12CB52-0C12-4C8B-8584-9B1815C2F869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cxnSp>
        <p:nvCxnSpPr>
          <p:cNvPr id="12" name="Gerade Verbindung 18">
            <a:extLst>
              <a:ext uri="{FF2B5EF4-FFF2-40B4-BE49-F238E27FC236}">
                <a16:creationId xmlns:a16="http://schemas.microsoft.com/office/drawing/2014/main" id="{3205FF21-FF9E-4941-BC55-83EC46DB3181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8">
            <a:extLst>
              <a:ext uri="{FF2B5EF4-FFF2-40B4-BE49-F238E27FC236}">
                <a16:creationId xmlns:a16="http://schemas.microsoft.com/office/drawing/2014/main" id="{0851B83B-4988-4ACA-9191-D96B4E9A656E}"/>
              </a:ext>
            </a:extLst>
          </p:cNvPr>
          <p:cNvCxnSpPr>
            <a:cxnSpLocks/>
          </p:cNvCxnSpPr>
          <p:nvPr userDrawn="1"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75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Person, Mann, suchend, stehend enthält.&#10;&#10;Automatisch generierte Beschreibung">
            <a:extLst>
              <a:ext uri="{FF2B5EF4-FFF2-40B4-BE49-F238E27FC236}">
                <a16:creationId xmlns:a16="http://schemas.microsoft.com/office/drawing/2014/main" id="{3305637E-F689-40FF-935E-26F3DA371D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B330FF58-703A-4590-AC78-960326DB6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823" y="3592244"/>
            <a:ext cx="2362177" cy="70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 dirty="0"/>
              <a:t>Presentation title</a:t>
            </a:r>
          </a:p>
        </p:txBody>
      </p:sp>
      <p:pic>
        <p:nvPicPr>
          <p:cNvPr id="15" name="Grafik 14" descr="Ein Bild, das Uhr enthält.&#10;&#10;Automatisch generierte Beschreibung">
            <a:extLst>
              <a:ext uri="{FF2B5EF4-FFF2-40B4-BE49-F238E27FC236}">
                <a16:creationId xmlns:a16="http://schemas.microsoft.com/office/drawing/2014/main" id="{5C57751E-FB72-45A9-88E4-3F1CA4B99E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967"/>
          </a:xfrm>
          <a:prstGeom prst="rect">
            <a:avLst/>
          </a:prstGeom>
        </p:spPr>
      </p:pic>
      <p:cxnSp>
        <p:nvCxnSpPr>
          <p:cNvPr id="16" name="Gerade Verbindung 18">
            <a:extLst>
              <a:ext uri="{FF2B5EF4-FFF2-40B4-BE49-F238E27FC236}">
                <a16:creationId xmlns:a16="http://schemas.microsoft.com/office/drawing/2014/main" id="{A05D3F38-5E34-4526-9938-4AD4F5508A3A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13D937DD-2701-4CF4-A18B-9D62D0BFCD79}"/>
              </a:ext>
            </a:extLst>
          </p:cNvPr>
          <p:cNvSpPr txBox="1"/>
          <p:nvPr/>
        </p:nvSpPr>
        <p:spPr>
          <a:xfrm>
            <a:off x="4246685" y="5517246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tx2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45879917-F667-400E-A7E9-C1A7821F6F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2824" y="4574905"/>
            <a:ext cx="2362177" cy="942325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89" baseline="0">
                <a:solidFill>
                  <a:schemeClr val="tx2"/>
                </a:solidFill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noProof="0" dirty="0"/>
              <a:t>Subtitle – one-line content and </a:t>
            </a:r>
            <a:br>
              <a:rPr lang="en-US" noProof="0" dirty="0"/>
            </a:br>
            <a:r>
              <a:rPr lang="en-US" noProof="0" dirty="0"/>
              <a:t>two-line content possible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25BABC-6045-4A62-811E-6B40255B3B4E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cxnSp>
        <p:nvCxnSpPr>
          <p:cNvPr id="12" name="Gerade Verbindung 18">
            <a:extLst>
              <a:ext uri="{FF2B5EF4-FFF2-40B4-BE49-F238E27FC236}">
                <a16:creationId xmlns:a16="http://schemas.microsoft.com/office/drawing/2014/main" id="{CCA24700-39B4-4BE4-A923-BEF437EC84A7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8">
            <a:extLst>
              <a:ext uri="{FF2B5EF4-FFF2-40B4-BE49-F238E27FC236}">
                <a16:creationId xmlns:a16="http://schemas.microsoft.com/office/drawing/2014/main" id="{EA40696F-CBAC-4AAC-9F83-87CFCEBB2E53}"/>
              </a:ext>
            </a:extLst>
          </p:cNvPr>
          <p:cNvCxnSpPr>
            <a:cxnSpLocks/>
          </p:cNvCxnSpPr>
          <p:nvPr userDrawn="1"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8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B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Mann, Person, suchend, stehend enthält.&#10;&#10;Automatisch generierte Beschreibung">
            <a:extLst>
              <a:ext uri="{FF2B5EF4-FFF2-40B4-BE49-F238E27FC236}">
                <a16:creationId xmlns:a16="http://schemas.microsoft.com/office/drawing/2014/main" id="{4784D82D-E05C-484C-9BC6-8ACD4E773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B330FF58-703A-4590-AC78-960326DB6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823" y="3592244"/>
            <a:ext cx="2362177" cy="70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 dirty="0"/>
              <a:t>Presentation title</a:t>
            </a:r>
          </a:p>
        </p:txBody>
      </p:sp>
      <p:pic>
        <p:nvPicPr>
          <p:cNvPr id="15" name="Grafik 14" descr="Ein Bild, das Uhr enthält.&#10;&#10;Automatisch generierte Beschreibung">
            <a:extLst>
              <a:ext uri="{FF2B5EF4-FFF2-40B4-BE49-F238E27FC236}">
                <a16:creationId xmlns:a16="http://schemas.microsoft.com/office/drawing/2014/main" id="{5C57751E-FB72-45A9-88E4-3F1CA4B99E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897" y="687916"/>
            <a:ext cx="1605417" cy="901967"/>
          </a:xfrm>
          <a:prstGeom prst="rect">
            <a:avLst/>
          </a:prstGeom>
        </p:spPr>
      </p:pic>
      <p:cxnSp>
        <p:nvCxnSpPr>
          <p:cNvPr id="16" name="Gerade Verbindung 18">
            <a:extLst>
              <a:ext uri="{FF2B5EF4-FFF2-40B4-BE49-F238E27FC236}">
                <a16:creationId xmlns:a16="http://schemas.microsoft.com/office/drawing/2014/main" id="{A05D3F38-5E34-4526-9938-4AD4F5508A3A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13D937DD-2701-4CF4-A18B-9D62D0BFCD79}"/>
              </a:ext>
            </a:extLst>
          </p:cNvPr>
          <p:cNvSpPr txBox="1"/>
          <p:nvPr/>
        </p:nvSpPr>
        <p:spPr>
          <a:xfrm>
            <a:off x="4246685" y="5517246"/>
            <a:ext cx="567000" cy="31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733" spc="72" baseline="0" dirty="0">
                <a:solidFill>
                  <a:schemeClr val="tx2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  <p:sp>
        <p:nvSpPr>
          <p:cNvPr id="21" name="Untertitel 2">
            <a:extLst>
              <a:ext uri="{FF2B5EF4-FFF2-40B4-BE49-F238E27FC236}">
                <a16:creationId xmlns:a16="http://schemas.microsoft.com/office/drawing/2014/main" id="{45879917-F667-400E-A7E9-C1A7821F6F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2824" y="4574905"/>
            <a:ext cx="2362177" cy="942325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889" baseline="0">
                <a:solidFill>
                  <a:schemeClr val="tx2"/>
                </a:solidFill>
              </a:defRPr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 noProof="0" dirty="0"/>
              <a:t>Subtitle – one-line content and </a:t>
            </a:r>
            <a:br>
              <a:rPr lang="en-US" noProof="0" dirty="0"/>
            </a:br>
            <a:r>
              <a:rPr lang="en-US" noProof="0" dirty="0"/>
              <a:t>two-line content possible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5966B6-A290-4B10-9FF7-6DBBB659EFF5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cxnSp>
        <p:nvCxnSpPr>
          <p:cNvPr id="12" name="Gerade Verbindung 18">
            <a:extLst>
              <a:ext uri="{FF2B5EF4-FFF2-40B4-BE49-F238E27FC236}">
                <a16:creationId xmlns:a16="http://schemas.microsoft.com/office/drawing/2014/main" id="{7CC79CA9-C680-404F-9D24-47349899F970}"/>
              </a:ext>
            </a:extLst>
          </p:cNvPr>
          <p:cNvCxnSpPr>
            <a:cxnSpLocks/>
          </p:cNvCxnSpPr>
          <p:nvPr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2335BD97-B685-4895-9BFD-4B5307A5759C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cxnSp>
        <p:nvCxnSpPr>
          <p:cNvPr id="17" name="Gerade Verbindung 18">
            <a:extLst>
              <a:ext uri="{FF2B5EF4-FFF2-40B4-BE49-F238E27FC236}">
                <a16:creationId xmlns:a16="http://schemas.microsoft.com/office/drawing/2014/main" id="{6DA9EBD8-2F49-45AC-85BF-F274DC0AE0AC}"/>
              </a:ext>
            </a:extLst>
          </p:cNvPr>
          <p:cNvCxnSpPr>
            <a:cxnSpLocks/>
          </p:cNvCxnSpPr>
          <p:nvPr userDrawn="1"/>
        </p:nvCxnSpPr>
        <p:spPr>
          <a:xfrm>
            <a:off x="4246685" y="4435922"/>
            <a:ext cx="2611315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62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DC42FC1D-5E03-4DCB-B47F-B2E9B4E2BE52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5025" y="0"/>
            <a:ext cx="942975" cy="9906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98BC0BC-5552-4CCB-AD52-8416F24E4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12" y="572000"/>
            <a:ext cx="5306020" cy="70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0A4B90-38E4-4783-BD47-1F5E5FB11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812" y="2637014"/>
            <a:ext cx="5791500" cy="6319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cxnSp>
        <p:nvCxnSpPr>
          <p:cNvPr id="8" name="Gerade Verbindung 9">
            <a:extLst>
              <a:ext uri="{FF2B5EF4-FFF2-40B4-BE49-F238E27FC236}">
                <a16:creationId xmlns:a16="http://schemas.microsoft.com/office/drawing/2014/main" id="{A1175A8B-02E2-4A00-AA87-D85153A3FF37}"/>
              </a:ext>
            </a:extLst>
          </p:cNvPr>
          <p:cNvCxnSpPr>
            <a:cxnSpLocks/>
          </p:cNvCxnSpPr>
          <p:nvPr/>
        </p:nvCxnSpPr>
        <p:spPr>
          <a:xfrm>
            <a:off x="0" y="1367041"/>
            <a:ext cx="555515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22">
            <a:extLst>
              <a:ext uri="{FF2B5EF4-FFF2-40B4-BE49-F238E27FC236}">
                <a16:creationId xmlns:a16="http://schemas.microsoft.com/office/drawing/2014/main" id="{398E8F62-C0B0-4B70-9431-B944B860C676}"/>
              </a:ext>
            </a:extLst>
          </p:cNvPr>
          <p:cNvCxnSpPr>
            <a:cxnSpLocks/>
          </p:cNvCxnSpPr>
          <p:nvPr/>
        </p:nvCxnSpPr>
        <p:spPr>
          <a:xfrm>
            <a:off x="269677" y="9223770"/>
            <a:ext cx="65883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50FA731C-98E1-4808-8645-C53D3A21E928}"/>
              </a:ext>
            </a:extLst>
          </p:cNvPr>
          <p:cNvSpPr txBox="1"/>
          <p:nvPr/>
        </p:nvSpPr>
        <p:spPr>
          <a:xfrm>
            <a:off x="5725185" y="9412000"/>
            <a:ext cx="883677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A1825597-75CB-42BF-9D18-9F310A0D362D}" type="slidenum">
              <a:rPr kumimoji="0" lang="en-US" sz="1156" b="0" i="0" u="none" strike="noStrike" kern="1200" cap="none" spc="72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3207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|  biocrates</a:t>
            </a:r>
          </a:p>
        </p:txBody>
      </p:sp>
      <p:cxnSp>
        <p:nvCxnSpPr>
          <p:cNvPr id="11" name="Gerade Verbindung 9">
            <a:extLst>
              <a:ext uri="{FF2B5EF4-FFF2-40B4-BE49-F238E27FC236}">
                <a16:creationId xmlns:a16="http://schemas.microsoft.com/office/drawing/2014/main" id="{FC3C3015-1C50-4EE2-8E9B-AB8C5444F87D}"/>
              </a:ext>
            </a:extLst>
          </p:cNvPr>
          <p:cNvCxnSpPr>
            <a:cxnSpLocks/>
          </p:cNvCxnSpPr>
          <p:nvPr/>
        </p:nvCxnSpPr>
        <p:spPr>
          <a:xfrm>
            <a:off x="0" y="1367041"/>
            <a:ext cx="5555159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22">
            <a:extLst>
              <a:ext uri="{FF2B5EF4-FFF2-40B4-BE49-F238E27FC236}">
                <a16:creationId xmlns:a16="http://schemas.microsoft.com/office/drawing/2014/main" id="{DBF60090-0B49-4E6F-A66E-9F20315EED94}"/>
              </a:ext>
            </a:extLst>
          </p:cNvPr>
          <p:cNvCxnSpPr>
            <a:cxnSpLocks/>
          </p:cNvCxnSpPr>
          <p:nvPr/>
        </p:nvCxnSpPr>
        <p:spPr>
          <a:xfrm>
            <a:off x="249139" y="9223770"/>
            <a:ext cx="6608861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2CBC6092-8B80-4DFF-B8FD-67EC18080A4F}"/>
              </a:ext>
            </a:extLst>
          </p:cNvPr>
          <p:cNvSpPr txBox="1"/>
          <p:nvPr/>
        </p:nvSpPr>
        <p:spPr>
          <a:xfrm>
            <a:off x="252812" y="9412000"/>
            <a:ext cx="1656100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research use only  |  not for use in diagnostic procedures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8C4D53D-C28B-4411-9544-AE0752A7404C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5025" y="0"/>
            <a:ext cx="942975" cy="9906000"/>
          </a:xfrm>
          <a:prstGeom prst="rect">
            <a:avLst/>
          </a:prstGeom>
        </p:spPr>
      </p:pic>
      <p:cxnSp>
        <p:nvCxnSpPr>
          <p:cNvPr id="15" name="Gerade Verbindung 9">
            <a:extLst>
              <a:ext uri="{FF2B5EF4-FFF2-40B4-BE49-F238E27FC236}">
                <a16:creationId xmlns:a16="http://schemas.microsoft.com/office/drawing/2014/main" id="{B015982F-830A-4142-B286-420A3A2C7A2F}"/>
              </a:ext>
            </a:extLst>
          </p:cNvPr>
          <p:cNvCxnSpPr>
            <a:cxnSpLocks/>
          </p:cNvCxnSpPr>
          <p:nvPr/>
        </p:nvCxnSpPr>
        <p:spPr>
          <a:xfrm>
            <a:off x="0" y="1367041"/>
            <a:ext cx="5555159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22">
            <a:extLst>
              <a:ext uri="{FF2B5EF4-FFF2-40B4-BE49-F238E27FC236}">
                <a16:creationId xmlns:a16="http://schemas.microsoft.com/office/drawing/2014/main" id="{9F07C5C0-A101-4B6A-8224-2EA213D555FA}"/>
              </a:ext>
            </a:extLst>
          </p:cNvPr>
          <p:cNvCxnSpPr>
            <a:cxnSpLocks/>
          </p:cNvCxnSpPr>
          <p:nvPr/>
        </p:nvCxnSpPr>
        <p:spPr>
          <a:xfrm>
            <a:off x="249139" y="9223770"/>
            <a:ext cx="6608861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05989DCC-FCF7-4FFE-A28C-EDA8643A5A96}"/>
              </a:ext>
            </a:extLst>
          </p:cNvPr>
          <p:cNvSpPr txBox="1"/>
          <p:nvPr/>
        </p:nvSpPr>
        <p:spPr>
          <a:xfrm>
            <a:off x="5724675" y="9412000"/>
            <a:ext cx="883677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A1825597-75CB-42BF-9D18-9F310A0D362D}" type="slidenum">
              <a:rPr kumimoji="0" lang="en-US" sz="1156" b="0" i="0" u="none" strike="noStrike" kern="1200" cap="none" spc="72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3207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|  biocrates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91F9D8B-E755-404A-850D-F4F63BAFCC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5025" y="0"/>
            <a:ext cx="942975" cy="9906000"/>
          </a:xfrm>
          <a:prstGeom prst="rect">
            <a:avLst/>
          </a:prstGeom>
        </p:spPr>
      </p:pic>
      <p:cxnSp>
        <p:nvCxnSpPr>
          <p:cNvPr id="19" name="Gerade Verbindung 9">
            <a:extLst>
              <a:ext uri="{FF2B5EF4-FFF2-40B4-BE49-F238E27FC236}">
                <a16:creationId xmlns:a16="http://schemas.microsoft.com/office/drawing/2014/main" id="{0944A1E0-7F65-48C9-B86B-D388444CA9A1}"/>
              </a:ext>
            </a:extLst>
          </p:cNvPr>
          <p:cNvCxnSpPr>
            <a:cxnSpLocks/>
          </p:cNvCxnSpPr>
          <p:nvPr userDrawn="1"/>
        </p:nvCxnSpPr>
        <p:spPr>
          <a:xfrm>
            <a:off x="0" y="1367041"/>
            <a:ext cx="5555159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2">
            <a:extLst>
              <a:ext uri="{FF2B5EF4-FFF2-40B4-BE49-F238E27FC236}">
                <a16:creationId xmlns:a16="http://schemas.microsoft.com/office/drawing/2014/main" id="{C0226DBA-D3E8-43E3-A37F-872DB21BD150}"/>
              </a:ext>
            </a:extLst>
          </p:cNvPr>
          <p:cNvCxnSpPr>
            <a:cxnSpLocks/>
          </p:cNvCxnSpPr>
          <p:nvPr userDrawn="1"/>
        </p:nvCxnSpPr>
        <p:spPr>
          <a:xfrm>
            <a:off x="249139" y="9223770"/>
            <a:ext cx="6608861" cy="0"/>
          </a:xfrm>
          <a:prstGeom prst="line">
            <a:avLst/>
          </a:prstGeom>
          <a:ln w="12700">
            <a:solidFill>
              <a:srgbClr val="84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11AEF658-C1BA-4DFE-BB0F-5668DE39FAF6}"/>
              </a:ext>
            </a:extLst>
          </p:cNvPr>
          <p:cNvSpPr txBox="1"/>
          <p:nvPr userDrawn="1"/>
        </p:nvSpPr>
        <p:spPr>
          <a:xfrm>
            <a:off x="5724675" y="9412000"/>
            <a:ext cx="883677" cy="20797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13207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A1825597-75CB-42BF-9D18-9F310A0D362D}" type="slidenum">
              <a:rPr kumimoji="0" lang="en-US" sz="1156" b="0" i="0" u="none" strike="noStrike" kern="1200" cap="none" spc="72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3207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156" b="0" i="0" u="none" strike="noStrike" kern="1200" cap="none" spc="72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|  biocrates</a:t>
            </a:r>
          </a:p>
        </p:txBody>
      </p:sp>
    </p:spTree>
    <p:extLst>
      <p:ext uri="{BB962C8B-B14F-4D97-AF65-F5344CB8AC3E}">
        <p14:creationId xmlns:p14="http://schemas.microsoft.com/office/powerpoint/2010/main" val="320793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  <p:sldLayoutId id="2147483807" r:id="rId23"/>
    <p:sldLayoutId id="2147483808" r:id="rId24"/>
    <p:sldLayoutId id="2147483809" r:id="rId25"/>
    <p:sldLayoutId id="2147483810" r:id="rId26"/>
    <p:sldLayoutId id="2147483811" r:id="rId27"/>
    <p:sldLayoutId id="2147483812" r:id="rId28"/>
    <p:sldLayoutId id="2147483813" r:id="rId29"/>
    <p:sldLayoutId id="2147483814" r:id="rId30"/>
    <p:sldLayoutId id="2147483815" r:id="rId31"/>
    <p:sldLayoutId id="2147483817" r:id="rId32"/>
    <p:sldLayoutId id="2147483818" r:id="rId33"/>
    <p:sldLayoutId id="2147483819" r:id="rId34"/>
    <p:sldLayoutId id="2147483820" r:id="rId35"/>
    <p:sldLayoutId id="2147483821" r:id="rId36"/>
  </p:sldLayoutIdLst>
  <p:hf hdr="0" ftr="0" dt="0"/>
  <p:txStyles>
    <p:titleStyle>
      <a:lvl1pPr algn="l" defTabSz="1320759" rtl="0" eaLnBrk="1" latinLnBrk="0" hangingPunct="1">
        <a:lnSpc>
          <a:spcPct val="100000"/>
        </a:lnSpc>
        <a:spcBef>
          <a:spcPct val="0"/>
        </a:spcBef>
        <a:buNone/>
        <a:defRPr sz="5200" kern="1200" spc="144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20759" rtl="0" eaLnBrk="1" latinLnBrk="0" hangingPunct="1">
        <a:lnSpc>
          <a:spcPct val="100000"/>
        </a:lnSpc>
        <a:spcBef>
          <a:spcPts val="867"/>
        </a:spcBef>
        <a:buFont typeface="Symbol" panose="05050102010706020507" pitchFamily="18" charset="2"/>
        <a:buNone/>
        <a:defRPr sz="2311" kern="1200" spc="72" baseline="0">
          <a:solidFill>
            <a:schemeClr val="tx2"/>
          </a:solidFill>
          <a:latin typeface="+mn-lt"/>
          <a:ea typeface="+mn-ea"/>
          <a:cs typeface="+mn-cs"/>
        </a:defRPr>
      </a:lvl1pPr>
      <a:lvl2pPr marL="385221" indent="-385221" algn="l" defTabSz="1320759" rtl="0" eaLnBrk="1" latinLnBrk="0" hangingPunct="1">
        <a:lnSpc>
          <a:spcPct val="100000"/>
        </a:lnSpc>
        <a:spcBef>
          <a:spcPts val="867"/>
        </a:spcBef>
        <a:buFont typeface="Symbol" panose="05050102010706020507" pitchFamily="18" charset="2"/>
        <a:buChar char="-"/>
        <a:tabLst/>
        <a:defRPr sz="2311" kern="1200" spc="72" baseline="0">
          <a:solidFill>
            <a:schemeClr val="tx2"/>
          </a:solidFill>
          <a:latin typeface="+mn-lt"/>
          <a:ea typeface="+mn-ea"/>
          <a:cs typeface="+mn-cs"/>
        </a:defRPr>
      </a:lvl2pPr>
      <a:lvl3pPr marL="781909" indent="-396687" algn="l" defTabSz="1320759" rtl="0" eaLnBrk="1" latinLnBrk="0" hangingPunct="1">
        <a:lnSpc>
          <a:spcPct val="100000"/>
        </a:lnSpc>
        <a:spcBef>
          <a:spcPts val="867"/>
        </a:spcBef>
        <a:buFont typeface="Symbol" panose="05050102010706020507" pitchFamily="18" charset="2"/>
        <a:buChar char="-"/>
        <a:defRPr sz="2311" kern="1200" spc="72" baseline="0">
          <a:solidFill>
            <a:schemeClr val="tx2"/>
          </a:solidFill>
          <a:latin typeface="+mn-lt"/>
          <a:ea typeface="+mn-ea"/>
          <a:cs typeface="+mn-cs"/>
        </a:defRPr>
      </a:lvl3pPr>
      <a:lvl4pPr marL="1169422" indent="-387515" algn="l" defTabSz="1320759" rtl="0" eaLnBrk="1" latinLnBrk="0" hangingPunct="1">
        <a:lnSpc>
          <a:spcPct val="100000"/>
        </a:lnSpc>
        <a:spcBef>
          <a:spcPts val="867"/>
        </a:spcBef>
        <a:buFont typeface="Symbol" panose="05050102010706020507" pitchFamily="18" charset="2"/>
        <a:buChar char="-"/>
        <a:defRPr sz="2311" kern="1200" spc="72" baseline="0">
          <a:solidFill>
            <a:schemeClr val="tx2"/>
          </a:solidFill>
          <a:latin typeface="+mn-lt"/>
          <a:ea typeface="+mn-ea"/>
          <a:cs typeface="+mn-cs"/>
        </a:defRPr>
      </a:lvl4pPr>
      <a:lvl5pPr marL="1554644" indent="-385221" algn="l" defTabSz="1320759" rtl="0" eaLnBrk="1" latinLnBrk="0" hangingPunct="1">
        <a:lnSpc>
          <a:spcPct val="100000"/>
        </a:lnSpc>
        <a:spcBef>
          <a:spcPts val="867"/>
        </a:spcBef>
        <a:buFont typeface="Symbol" panose="05050102010706020507" pitchFamily="18" charset="2"/>
        <a:buChar char="-"/>
        <a:defRPr sz="2311" kern="1200" spc="72" baseline="0">
          <a:solidFill>
            <a:schemeClr val="tx2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4" orient="horz" pos="3120" userDrawn="1">
          <p15:clr>
            <a:srgbClr val="F26B43"/>
          </p15:clr>
        </p15:guide>
        <p15:guide id="15" pos="2160" userDrawn="1">
          <p15:clr>
            <a:srgbClr val="F26B43"/>
          </p15:clr>
        </p15:guide>
        <p15:guide id="16" pos="157" userDrawn="1">
          <p15:clr>
            <a:srgbClr val="F26B43"/>
          </p15:clr>
        </p15:guide>
        <p15:guide id="17" pos="4163" userDrawn="1">
          <p15:clr>
            <a:srgbClr val="F26B43"/>
          </p15:clr>
        </p15:guide>
        <p15:guide id="18" orient="horz" pos="5642" userDrawn="1">
          <p15:clr>
            <a:srgbClr val="F26B43"/>
          </p15:clr>
        </p15:guide>
        <p15:guide id="19" orient="horz" pos="335" userDrawn="1">
          <p15:clr>
            <a:srgbClr val="F26B43"/>
          </p15:clr>
        </p15:guide>
        <p15:guide id="20" orient="horz" pos="16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9.jp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8.jpg"/><Relationship Id="rId16" Type="http://schemas.microsoft.com/office/2018/10/relationships/comments" Target="../comments/modernComment_A29_C3A06C5D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6.png"/><Relationship Id="rId5" Type="http://schemas.openxmlformats.org/officeDocument/2006/relationships/image" Target="../media/image31.jpg"/><Relationship Id="rId15" Type="http://schemas.openxmlformats.org/officeDocument/2006/relationships/image" Target="../media/image4.png"/><Relationship Id="rId10" Type="http://schemas.openxmlformats.org/officeDocument/2006/relationships/image" Target="../media/image35.svg"/><Relationship Id="rId4" Type="http://schemas.openxmlformats.org/officeDocument/2006/relationships/image" Target="../media/image30.jp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jpg"/><Relationship Id="rId25" Type="http://schemas.openxmlformats.org/officeDocument/2006/relationships/image" Target="../media/image62.png"/><Relationship Id="rId2" Type="http://schemas.openxmlformats.org/officeDocument/2006/relationships/image" Target="../media/image3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9651968-4924-4008-8954-88725845F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" r="25736"/>
          <a:stretch/>
        </p:blipFill>
        <p:spPr>
          <a:xfrm rot="5400000">
            <a:off x="-3822595" y="-3997073"/>
            <a:ext cx="14037576" cy="14572233"/>
          </a:xfrm>
          <a:prstGeom prst="rect">
            <a:avLst/>
          </a:prstGeom>
        </p:spPr>
      </p:pic>
      <p:pic>
        <p:nvPicPr>
          <p:cNvPr id="21" name="Picture 20" descr="A group of people working on a computer&#10;&#10;Description automatically generated">
            <a:extLst>
              <a:ext uri="{FF2B5EF4-FFF2-40B4-BE49-F238E27FC236}">
                <a16:creationId xmlns:a16="http://schemas.microsoft.com/office/drawing/2014/main" id="{68150811-B97D-4B4B-B199-B507C0606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2" y="3707606"/>
            <a:ext cx="6969478" cy="4648642"/>
          </a:xfrm>
          <a:prstGeom prst="rect">
            <a:avLst/>
          </a:prstGeom>
        </p:spPr>
      </p:pic>
      <p:pic>
        <p:nvPicPr>
          <p:cNvPr id="17" name="Picture 16" descr="A person typing on a computer&#10;&#10;Description automatically generated">
            <a:extLst>
              <a:ext uri="{FF2B5EF4-FFF2-40B4-BE49-F238E27FC236}">
                <a16:creationId xmlns:a16="http://schemas.microsoft.com/office/drawing/2014/main" id="{99589DD8-8885-4C6A-B957-3EFE3A342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8781" y="3289045"/>
            <a:ext cx="2826055" cy="18849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63E8572-DF86-4F63-9C4E-D25DA952E6F2}"/>
              </a:ext>
            </a:extLst>
          </p:cNvPr>
          <p:cNvSpPr/>
          <p:nvPr/>
        </p:nvSpPr>
        <p:spPr>
          <a:xfrm>
            <a:off x="-369858" y="7495181"/>
            <a:ext cx="5197493" cy="1790315"/>
          </a:xfrm>
          <a:prstGeom prst="rect">
            <a:avLst/>
          </a:prstGeom>
          <a:solidFill>
            <a:srgbClr val="A5CED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spc="50" dirty="0" err="1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561E64-ADE7-4258-9C3B-25682C9BA055}"/>
              </a:ext>
            </a:extLst>
          </p:cNvPr>
          <p:cNvSpPr txBox="1"/>
          <p:nvPr/>
        </p:nvSpPr>
        <p:spPr>
          <a:xfrm>
            <a:off x="248245" y="9320378"/>
            <a:ext cx="3721706" cy="241980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/>
            <a:r>
              <a:rPr lang="en-GB" sz="1100" spc="50" baseline="0" dirty="0"/>
              <a:t>For research use only | not for use in diagnostic procedures</a:t>
            </a:r>
            <a:endParaRPr lang="en-US" sz="1100" spc="50" baseline="0" dirty="0" err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44A4711-72FD-4671-A80A-2FD6A3122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53" y="5989469"/>
            <a:ext cx="3048000" cy="1505712"/>
          </a:xfrm>
          <a:prstGeom prst="rect">
            <a:avLst/>
          </a:prstGeom>
        </p:spPr>
      </p:pic>
      <p:pic>
        <p:nvPicPr>
          <p:cNvPr id="15" name="Grafik 21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ACC2D8ED-A09C-4E51-B206-2D97A2BBC8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004990" y="5920603"/>
            <a:ext cx="1853010" cy="4138052"/>
          </a:xfrm>
          <a:prstGeom prst="rect">
            <a:avLst/>
          </a:prstGeom>
        </p:spPr>
      </p:pic>
      <p:pic>
        <p:nvPicPr>
          <p:cNvPr id="24" name="Grafik 21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29ABD636-E58C-4C12-8F1D-78042D52C2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668303" flipV="1">
            <a:off x="5648441" y="2162509"/>
            <a:ext cx="1853010" cy="4138052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416A3E4-1828-45ED-9068-66DB78787EE0}"/>
              </a:ext>
            </a:extLst>
          </p:cNvPr>
          <p:cNvGrpSpPr/>
          <p:nvPr/>
        </p:nvGrpSpPr>
        <p:grpSpPr>
          <a:xfrm>
            <a:off x="1440028" y="8025179"/>
            <a:ext cx="853463" cy="1101265"/>
            <a:chOff x="1396485" y="8025179"/>
            <a:chExt cx="853463" cy="1101265"/>
          </a:xfrm>
        </p:grpSpPr>
        <p:pic>
          <p:nvPicPr>
            <p:cNvPr id="29" name="Grafik 36">
              <a:extLst>
                <a:ext uri="{FF2B5EF4-FFF2-40B4-BE49-F238E27FC236}">
                  <a16:creationId xmlns:a16="http://schemas.microsoft.com/office/drawing/2014/main" id="{01D7A4D8-856E-43BE-B4FA-36A9CECF9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96485" y="8025179"/>
              <a:ext cx="612000" cy="612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B660A-74B7-4D14-AF2E-5E8F218EA957}"/>
                </a:ext>
              </a:extLst>
            </p:cNvPr>
            <p:cNvSpPr txBox="1"/>
            <p:nvPr/>
          </p:nvSpPr>
          <p:spPr>
            <a:xfrm>
              <a:off x="1396485" y="8715187"/>
              <a:ext cx="853463" cy="41125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algn="l"/>
              <a:r>
                <a:rPr lang="en-GB" sz="1100" spc="50" baseline="0" dirty="0"/>
                <a:t>Detailed report</a:t>
              </a:r>
              <a:endParaRPr lang="en-US" sz="1100" spc="50" baseline="0" dirty="0" err="1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9F6B33-09BC-4FBD-8CCE-32247BE975CD}"/>
              </a:ext>
            </a:extLst>
          </p:cNvPr>
          <p:cNvGrpSpPr/>
          <p:nvPr/>
        </p:nvGrpSpPr>
        <p:grpSpPr>
          <a:xfrm>
            <a:off x="3801507" y="8006742"/>
            <a:ext cx="1078067" cy="1106520"/>
            <a:chOff x="3627335" y="8006742"/>
            <a:chExt cx="1078067" cy="1106520"/>
          </a:xfrm>
        </p:grpSpPr>
        <p:pic>
          <p:nvPicPr>
            <p:cNvPr id="30" name="Grafik 38">
              <a:extLst>
                <a:ext uri="{FF2B5EF4-FFF2-40B4-BE49-F238E27FC236}">
                  <a16:creationId xmlns:a16="http://schemas.microsoft.com/office/drawing/2014/main" id="{3E5E6C1C-B7FD-4C2C-AA0C-01EAA4361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27335" y="8006742"/>
              <a:ext cx="612000" cy="612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0605068-11A1-4AAD-887D-F30DBDCF13AB}"/>
                </a:ext>
              </a:extLst>
            </p:cNvPr>
            <p:cNvSpPr txBox="1"/>
            <p:nvPr/>
          </p:nvSpPr>
          <p:spPr>
            <a:xfrm>
              <a:off x="3627335" y="8702005"/>
              <a:ext cx="1078067" cy="41125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algn="l"/>
              <a:r>
                <a:rPr lang="en-GB" sz="1100" spc="50" baseline="0" dirty="0"/>
                <a:t>Short turn-around times</a:t>
              </a:r>
              <a:endParaRPr lang="en-US" sz="1100" spc="50" baseline="0" dirty="0" err="1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DBDFE1-3E79-431A-8F77-3184473BB8CC}"/>
              </a:ext>
            </a:extLst>
          </p:cNvPr>
          <p:cNvGrpSpPr/>
          <p:nvPr/>
        </p:nvGrpSpPr>
        <p:grpSpPr>
          <a:xfrm>
            <a:off x="248245" y="7604307"/>
            <a:ext cx="2373580" cy="1527391"/>
            <a:chOff x="248245" y="7604307"/>
            <a:chExt cx="2373580" cy="15273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AA5D8B-A381-4A7E-8AD3-F21B2D257875}"/>
                </a:ext>
              </a:extLst>
            </p:cNvPr>
            <p:cNvSpPr txBox="1"/>
            <p:nvPr/>
          </p:nvSpPr>
          <p:spPr>
            <a:xfrm>
              <a:off x="248245" y="7604307"/>
              <a:ext cx="2373580" cy="349702"/>
            </a:xfrm>
            <a:prstGeom prst="rect">
              <a:avLst/>
            </a:prstGeom>
            <a:noFill/>
          </p:spPr>
          <p:txBody>
            <a:bodyPr wrap="none" lIns="72000" tIns="36000" rIns="72000" bIns="36000" rtlCol="0">
              <a:spAutoFit/>
            </a:bodyPr>
            <a:lstStyle/>
            <a:p>
              <a:pPr algn="l"/>
              <a:r>
                <a:rPr lang="en-GB" spc="50" dirty="0">
                  <a:solidFill>
                    <a:schemeClr val="tx2"/>
                  </a:solidFill>
                  <a:latin typeface="+mj-lt"/>
                </a:rPr>
                <a:t>b</a:t>
              </a:r>
              <a:r>
                <a:rPr lang="en-GB" spc="50" baseline="0" dirty="0">
                  <a:solidFill>
                    <a:schemeClr val="tx2"/>
                  </a:solidFill>
                  <a:latin typeface="+mj-lt"/>
                </a:rPr>
                <a:t>iocrates data services</a:t>
              </a:r>
              <a:endParaRPr lang="en-US" spc="50" baseline="0" dirty="0" err="1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34" name="Grafik 78">
              <a:extLst>
                <a:ext uri="{FF2B5EF4-FFF2-40B4-BE49-F238E27FC236}">
                  <a16:creationId xmlns:a16="http://schemas.microsoft.com/office/drawing/2014/main" id="{6A68AC16-C8DD-404A-BC62-FD71F588D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48245" y="8025179"/>
              <a:ext cx="612000" cy="612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07EECB7-B1A6-437C-B93E-3088065DA083}"/>
                </a:ext>
              </a:extLst>
            </p:cNvPr>
            <p:cNvSpPr txBox="1"/>
            <p:nvPr/>
          </p:nvSpPr>
          <p:spPr>
            <a:xfrm>
              <a:off x="248245" y="8720441"/>
              <a:ext cx="1206288" cy="41125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algn="l"/>
              <a:r>
                <a:rPr lang="en-GB" sz="1100" spc="50" dirty="0"/>
                <a:t>Customized </a:t>
              </a:r>
            </a:p>
            <a:p>
              <a:pPr algn="l"/>
              <a:r>
                <a:rPr lang="en-GB" sz="1100" spc="50" dirty="0"/>
                <a:t>data</a:t>
              </a:r>
              <a:r>
                <a:rPr lang="en-GB" sz="1100" spc="50" baseline="0" dirty="0"/>
                <a:t> integration</a:t>
              </a:r>
              <a:endParaRPr lang="en-US" sz="1100" spc="50" baseline="0" dirty="0" err="1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4F5F209-AC72-4562-B047-E15C731EC6C7}"/>
              </a:ext>
            </a:extLst>
          </p:cNvPr>
          <p:cNvGrpSpPr/>
          <p:nvPr/>
        </p:nvGrpSpPr>
        <p:grpSpPr>
          <a:xfrm>
            <a:off x="2584192" y="8020450"/>
            <a:ext cx="1133642" cy="1099874"/>
            <a:chOff x="2366478" y="8020450"/>
            <a:chExt cx="1133642" cy="109987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834058-DF3D-4255-BA9A-4D7A06B5E9E2}"/>
                </a:ext>
              </a:extLst>
            </p:cNvPr>
            <p:cNvSpPr txBox="1"/>
            <p:nvPr/>
          </p:nvSpPr>
          <p:spPr>
            <a:xfrm>
              <a:off x="2366478" y="8709067"/>
              <a:ext cx="1133642" cy="411257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algn="l"/>
              <a:r>
                <a:rPr lang="en-GB" sz="1100" spc="50" baseline="0" dirty="0"/>
                <a:t>Dat</a:t>
              </a:r>
              <a:r>
                <a:rPr lang="en-GB" sz="1100" spc="50" dirty="0"/>
                <a:t>a analysis &amp; interpretation</a:t>
              </a:r>
              <a:endParaRPr lang="en-US" sz="1100" spc="50" baseline="0" dirty="0" err="1"/>
            </a:p>
          </p:txBody>
        </p:sp>
        <p:pic>
          <p:nvPicPr>
            <p:cNvPr id="36" name="Grafik 52">
              <a:extLst>
                <a:ext uri="{FF2B5EF4-FFF2-40B4-BE49-F238E27FC236}">
                  <a16:creationId xmlns:a16="http://schemas.microsoft.com/office/drawing/2014/main" id="{CEE9D6F7-8863-4245-8245-D3C8A5ADD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366478" y="8020450"/>
              <a:ext cx="612000" cy="612000"/>
            </a:xfrm>
            <a:prstGeom prst="rect">
              <a:avLst/>
            </a:prstGeom>
          </p:spPr>
        </p:pic>
      </p:grpSp>
      <p:pic>
        <p:nvPicPr>
          <p:cNvPr id="6" name="Grafik 14" descr="Ein Bild, das Uhr enthält.&#10;&#10;Automatisch generierte Beschreibung">
            <a:extLst>
              <a:ext uri="{FF2B5EF4-FFF2-40B4-BE49-F238E27FC236}">
                <a16:creationId xmlns:a16="http://schemas.microsoft.com/office/drawing/2014/main" id="{6807D3E2-39D3-4FAD-80B8-FFBA4814B52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747" y="273049"/>
            <a:ext cx="2854075" cy="6244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93ABF9-DDE4-4860-9E30-41D772B3FDA3}"/>
              </a:ext>
            </a:extLst>
          </p:cNvPr>
          <p:cNvCxnSpPr>
            <a:cxnSpLocks/>
          </p:cNvCxnSpPr>
          <p:nvPr/>
        </p:nvCxnSpPr>
        <p:spPr>
          <a:xfrm>
            <a:off x="-232229" y="2119086"/>
            <a:ext cx="560432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0E46FC-08F2-4155-B1F5-2490ECE8FD1C}"/>
              </a:ext>
            </a:extLst>
          </p:cNvPr>
          <p:cNvSpPr txBox="1"/>
          <p:nvPr/>
        </p:nvSpPr>
        <p:spPr>
          <a:xfrm>
            <a:off x="248245" y="1589506"/>
            <a:ext cx="4484736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/>
            <a:r>
              <a:rPr lang="en-GB" sz="2400" spc="50" baseline="0" dirty="0">
                <a:solidFill>
                  <a:schemeClr val="tx2"/>
                </a:solidFill>
                <a:latin typeface="+mj-lt"/>
              </a:rPr>
              <a:t>Multiomics data analysis services</a:t>
            </a:r>
            <a:endParaRPr lang="en-US" sz="2400" spc="50" baseline="0" dirty="0" err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8E695-2559-415D-9007-4FB19D14F5F7}"/>
              </a:ext>
            </a:extLst>
          </p:cNvPr>
          <p:cNvSpPr txBox="1"/>
          <p:nvPr/>
        </p:nvSpPr>
        <p:spPr>
          <a:xfrm>
            <a:off x="248245" y="2119086"/>
            <a:ext cx="3490874" cy="318924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/>
            <a:r>
              <a:rPr lang="en-GB" sz="1600" spc="50" baseline="0" dirty="0"/>
              <a:t>Integrate metabolomics into your study</a:t>
            </a:r>
            <a:endParaRPr lang="en-US" sz="1600" spc="50" baseline="0" dirty="0" err="1"/>
          </a:p>
        </p:txBody>
      </p:sp>
      <p:sp>
        <p:nvSpPr>
          <p:cNvPr id="12" name="Textfeld 19">
            <a:extLst>
              <a:ext uri="{FF2B5EF4-FFF2-40B4-BE49-F238E27FC236}">
                <a16:creationId xmlns:a16="http://schemas.microsoft.com/office/drawing/2014/main" id="{7117F4D9-2B86-42F2-A259-F1B977B47CEF}"/>
              </a:ext>
            </a:extLst>
          </p:cNvPr>
          <p:cNvSpPr txBox="1"/>
          <p:nvPr/>
        </p:nvSpPr>
        <p:spPr>
          <a:xfrm>
            <a:off x="329267" y="2445544"/>
            <a:ext cx="1008000" cy="216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1200" spc="50" baseline="0" dirty="0">
                <a:solidFill>
                  <a:schemeClr val="tx2"/>
                </a:solidFill>
                <a:latin typeface="Slate Std Medium" panose="020B0704020203020204" pitchFamily="34" charset="0"/>
              </a:rPr>
              <a:t>biocrates.com</a:t>
            </a:r>
          </a:p>
        </p:txBody>
      </p:sp>
    </p:spTree>
    <p:extLst>
      <p:ext uri="{BB962C8B-B14F-4D97-AF65-F5344CB8AC3E}">
        <p14:creationId xmlns:p14="http://schemas.microsoft.com/office/powerpoint/2010/main" val="328207062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16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27CD056-F0B1-41C1-A249-2DC610387DE5}"/>
              </a:ext>
            </a:extLst>
          </p:cNvPr>
          <p:cNvSpPr/>
          <p:nvPr/>
        </p:nvSpPr>
        <p:spPr>
          <a:xfrm flipV="1">
            <a:off x="-104173" y="7458000"/>
            <a:ext cx="6972735" cy="2448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spc="50" dirty="0" err="1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6A8BAC-ADA4-4C1B-8796-4A7F7FBB8C95}"/>
              </a:ext>
            </a:extLst>
          </p:cNvPr>
          <p:cNvSpPr/>
          <p:nvPr/>
        </p:nvSpPr>
        <p:spPr>
          <a:xfrm flipV="1">
            <a:off x="1" y="-262"/>
            <a:ext cx="6858000" cy="2597965"/>
          </a:xfrm>
          <a:prstGeom prst="rect">
            <a:avLst/>
          </a:prstGeom>
          <a:solidFill>
            <a:srgbClr val="A5CED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spc="50" dirty="0" err="1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6DE1A-1050-4517-B2AF-DF1AA090C993}"/>
              </a:ext>
            </a:extLst>
          </p:cNvPr>
          <p:cNvSpPr txBox="1"/>
          <p:nvPr/>
        </p:nvSpPr>
        <p:spPr>
          <a:xfrm>
            <a:off x="339608" y="520964"/>
            <a:ext cx="4484736" cy="442035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/>
            <a:r>
              <a:rPr lang="en-GB" sz="2400" spc="50" baseline="0" dirty="0">
                <a:solidFill>
                  <a:schemeClr val="tx2"/>
                </a:solidFill>
                <a:latin typeface="+mj-lt"/>
              </a:rPr>
              <a:t>Multiomics data analysis services</a:t>
            </a:r>
            <a:endParaRPr lang="en-US" sz="2400" spc="50" baseline="0" dirty="0" err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Grafik 21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C289DF0F-CA50-4BE3-8C4C-0D6878ED1D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762904" flipV="1">
            <a:off x="316791" y="-1740340"/>
            <a:ext cx="1522594" cy="3400184"/>
          </a:xfrm>
          <a:prstGeom prst="rect">
            <a:avLst/>
          </a:prstGeom>
        </p:spPr>
      </p:pic>
      <p:pic>
        <p:nvPicPr>
          <p:cNvPr id="11" name="Grafik 21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04AA3A64-B6C1-48E4-8394-3A1424D87F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4682402" y="-1740340"/>
            <a:ext cx="1522594" cy="3400184"/>
          </a:xfrm>
          <a:prstGeom prst="rect">
            <a:avLst/>
          </a:prstGeom>
        </p:spPr>
      </p:pic>
      <p:pic>
        <p:nvPicPr>
          <p:cNvPr id="12" name="Grafik 21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F64B8EDE-7D45-4CF5-8EDA-12A4BAB26C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3483030" y="-1873388"/>
            <a:ext cx="1522594" cy="3400184"/>
          </a:xfrm>
          <a:prstGeom prst="rect">
            <a:avLst/>
          </a:prstGeom>
        </p:spPr>
      </p:pic>
      <p:pic>
        <p:nvPicPr>
          <p:cNvPr id="3" name="Grafik 18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1D55B447-18B9-468B-85C1-4000A6DD4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88" y="1651049"/>
            <a:ext cx="612000" cy="612000"/>
          </a:xfrm>
          <a:prstGeom prst="rect">
            <a:avLst/>
          </a:prstGeom>
        </p:spPr>
      </p:pic>
      <p:pic>
        <p:nvPicPr>
          <p:cNvPr id="4" name="Grafik 18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B2DBBDD-2E7A-4ED9-B770-EE437A0BB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71" y="1651049"/>
            <a:ext cx="612000" cy="612000"/>
          </a:xfrm>
          <a:prstGeom prst="rect">
            <a:avLst/>
          </a:prstGeom>
        </p:spPr>
      </p:pic>
      <p:pic>
        <p:nvPicPr>
          <p:cNvPr id="5" name="Grafik 191" descr="Ein Bild, das Licht, Zeichnung enthält.&#10;&#10;Automatisch generierte Beschreibung">
            <a:extLst>
              <a:ext uri="{FF2B5EF4-FFF2-40B4-BE49-F238E27FC236}">
                <a16:creationId xmlns:a16="http://schemas.microsoft.com/office/drawing/2014/main" id="{2141E305-7B8A-48E1-A9C2-54FCFAE5D71C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53" y="1651049"/>
            <a:ext cx="623866" cy="612000"/>
          </a:xfrm>
          <a:prstGeom prst="rect">
            <a:avLst/>
          </a:prstGeom>
        </p:spPr>
      </p:pic>
      <p:pic>
        <p:nvPicPr>
          <p:cNvPr id="14" name="Grafik 18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8977D62-5315-4E95-A3C7-2C0605386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22" y="1651049"/>
            <a:ext cx="612000" cy="61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DCDB6D-ABEE-4A0A-96F0-D7761BEC5B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295412">
            <a:off x="4881343" y="1368616"/>
            <a:ext cx="570851" cy="427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56AD2C-57E1-44A4-A33A-CB441AA3CC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065997">
            <a:off x="1519471" y="1699997"/>
            <a:ext cx="1073913" cy="2720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8D0658-D994-401B-AF0B-AC43621652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436244">
            <a:off x="3801067" y="1487743"/>
            <a:ext cx="530468" cy="457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29ADBC-DD48-4092-88B9-350258745E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917154">
            <a:off x="2556265" y="1728909"/>
            <a:ext cx="847756" cy="4235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1254BC-B1FD-4562-B66A-728121A922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557531">
            <a:off x="-3185290" y="1392318"/>
            <a:ext cx="2343477" cy="114316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011217F-F728-4A31-9B03-EC6E035BF6DA}"/>
              </a:ext>
            </a:extLst>
          </p:cNvPr>
          <p:cNvGrpSpPr/>
          <p:nvPr/>
        </p:nvGrpSpPr>
        <p:grpSpPr>
          <a:xfrm>
            <a:off x="-2262265" y="3000645"/>
            <a:ext cx="1362281" cy="563139"/>
            <a:chOff x="5205685" y="3777811"/>
            <a:chExt cx="1362281" cy="563139"/>
          </a:xfrm>
        </p:grpSpPr>
        <p:sp>
          <p:nvSpPr>
            <p:cNvPr id="21" name="Cylinder 20">
              <a:extLst>
                <a:ext uri="{FF2B5EF4-FFF2-40B4-BE49-F238E27FC236}">
                  <a16:creationId xmlns:a16="http://schemas.microsoft.com/office/drawing/2014/main" id="{9E64C4A0-1843-4C7E-825A-CD4EA9F8B75F}"/>
                </a:ext>
              </a:extLst>
            </p:cNvPr>
            <p:cNvSpPr/>
            <p:nvPr/>
          </p:nvSpPr>
          <p:spPr>
            <a:xfrm rot="6858913">
              <a:off x="5201478" y="3931058"/>
              <a:ext cx="404192" cy="395777"/>
            </a:xfrm>
            <a:prstGeom prst="can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pc="50" dirty="0" err="1">
                <a:solidFill>
                  <a:schemeClr val="tx2"/>
                </a:solidFill>
              </a:endParaRPr>
            </a:p>
          </p:txBody>
        </p:sp>
        <p:sp>
          <p:nvSpPr>
            <p:cNvPr id="22" name="Cylinder 21">
              <a:extLst>
                <a:ext uri="{FF2B5EF4-FFF2-40B4-BE49-F238E27FC236}">
                  <a16:creationId xmlns:a16="http://schemas.microsoft.com/office/drawing/2014/main" id="{D8CE4B1F-5E59-43BE-8C22-DD7D0DA83E20}"/>
                </a:ext>
              </a:extLst>
            </p:cNvPr>
            <p:cNvSpPr/>
            <p:nvPr/>
          </p:nvSpPr>
          <p:spPr>
            <a:xfrm rot="6858913">
              <a:off x="5702072" y="3931059"/>
              <a:ext cx="404192" cy="395777"/>
            </a:xfrm>
            <a:prstGeom prst="can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pc="50" dirty="0" err="1">
                <a:solidFill>
                  <a:schemeClr val="tx2"/>
                </a:solidFill>
              </a:endParaRPr>
            </a:p>
          </p:txBody>
        </p:sp>
        <p:sp>
          <p:nvSpPr>
            <p:cNvPr id="23" name="Cylinder 22">
              <a:extLst>
                <a:ext uri="{FF2B5EF4-FFF2-40B4-BE49-F238E27FC236}">
                  <a16:creationId xmlns:a16="http://schemas.microsoft.com/office/drawing/2014/main" id="{5FDC4644-ABB9-4264-9D09-A33942C04E08}"/>
                </a:ext>
              </a:extLst>
            </p:cNvPr>
            <p:cNvSpPr/>
            <p:nvPr/>
          </p:nvSpPr>
          <p:spPr>
            <a:xfrm rot="6858913">
              <a:off x="6167982" y="3940965"/>
              <a:ext cx="404192" cy="395777"/>
            </a:xfrm>
            <a:prstGeom prst="can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pc="50" dirty="0" err="1">
                <a:solidFill>
                  <a:schemeClr val="tx2"/>
                </a:solidFill>
              </a:endParaRP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91E254F8-4D48-4214-B048-467B90490B3F}"/>
                </a:ext>
              </a:extLst>
            </p:cNvPr>
            <p:cNvSpPr/>
            <p:nvPr/>
          </p:nvSpPr>
          <p:spPr>
            <a:xfrm rot="1836127">
              <a:off x="5564394" y="3777813"/>
              <a:ext cx="170668" cy="15115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84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pc="50" dirty="0" err="1">
                <a:solidFill>
                  <a:schemeClr val="tx2"/>
                </a:solidFill>
              </a:endParaRPr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36055AC4-B06A-4FC9-8FFA-D48782CE977C}"/>
                </a:ext>
              </a:extLst>
            </p:cNvPr>
            <p:cNvSpPr/>
            <p:nvPr/>
          </p:nvSpPr>
          <p:spPr>
            <a:xfrm rot="1836127">
              <a:off x="6073274" y="3777811"/>
              <a:ext cx="170668" cy="151152"/>
            </a:xfrm>
            <a:prstGeom prst="hexagon">
              <a:avLst>
                <a:gd name="adj" fmla="val 28895"/>
                <a:gd name="vf" fmla="val 11547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rgbClr val="84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pc="50" dirty="0" err="1">
                <a:solidFill>
                  <a:schemeClr val="tx2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3CA67C-1B32-457A-85C8-22C5A5539F8B}"/>
              </a:ext>
            </a:extLst>
          </p:cNvPr>
          <p:cNvGrpSpPr/>
          <p:nvPr/>
        </p:nvGrpSpPr>
        <p:grpSpPr>
          <a:xfrm>
            <a:off x="2184405" y="1651049"/>
            <a:ext cx="612000" cy="612000"/>
            <a:chOff x="1845726" y="1240963"/>
            <a:chExt cx="612000" cy="612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05A61E8-8B9C-4576-AC61-C7A975C3E2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5726" y="1240963"/>
              <a:ext cx="612000" cy="612000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pc="50" dirty="0" err="1">
                <a:solidFill>
                  <a:schemeClr val="tx2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775095F-E9A8-431F-96F0-C01647B63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9631275">
              <a:off x="1875175" y="1412575"/>
              <a:ext cx="538542" cy="236042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436C5FB-B1A7-4B09-A6A1-43D431539DBF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905027">
            <a:off x="624467" y="1421376"/>
            <a:ext cx="438511" cy="443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5A50BE-E408-4BC1-9AC2-5A3B9907DC42}"/>
              </a:ext>
            </a:extLst>
          </p:cNvPr>
          <p:cNvSpPr txBox="1"/>
          <p:nvPr/>
        </p:nvSpPr>
        <p:spPr>
          <a:xfrm>
            <a:off x="346384" y="958526"/>
            <a:ext cx="5371196" cy="257369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/>
            <a:r>
              <a:rPr lang="en-GB" sz="1200" spc="50" baseline="0" dirty="0"/>
              <a:t>Metabolites connect omics and bring molecular studies closer to the phenotype</a:t>
            </a:r>
            <a:endParaRPr lang="en-US" sz="1200" spc="50" baseline="0" dirty="0" err="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96DD989-AF2E-481B-BFD9-B4A2A171147E}"/>
              </a:ext>
            </a:extLst>
          </p:cNvPr>
          <p:cNvSpPr txBox="1"/>
          <p:nvPr/>
        </p:nvSpPr>
        <p:spPr>
          <a:xfrm>
            <a:off x="-2227931" y="5725053"/>
            <a:ext cx="1434221" cy="1042199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/>
            <a:r>
              <a:rPr lang="en-GB" sz="900" spc="50" dirty="0"/>
              <a:t>MxP</a:t>
            </a:r>
            <a:r>
              <a:rPr lang="en-GB" sz="900" spc="50" dirty="0">
                <a:latin typeface="Slate Std Book" panose="020B0504020203020204" pitchFamily="34" charset="0"/>
              </a:rPr>
              <a:t>®</a:t>
            </a:r>
            <a:r>
              <a:rPr lang="en-GB" sz="900" spc="50" dirty="0"/>
              <a:t> Quant 500 XL</a:t>
            </a:r>
          </a:p>
          <a:p>
            <a:r>
              <a:rPr lang="en-GB" sz="900" spc="50" baseline="0" dirty="0"/>
              <a:t>MxP</a:t>
            </a:r>
            <a:r>
              <a:rPr lang="en-GB" sz="900" spc="50" dirty="0">
                <a:latin typeface="Slate Std Book" panose="020B0504020203020204" pitchFamily="34" charset="0"/>
              </a:rPr>
              <a:t> ®</a:t>
            </a:r>
            <a:r>
              <a:rPr lang="en-GB" sz="900" spc="50" baseline="0" dirty="0"/>
              <a:t> Quant 500</a:t>
            </a:r>
          </a:p>
          <a:p>
            <a:r>
              <a:rPr lang="en-GB" sz="900" spc="50" dirty="0" err="1"/>
              <a:t>AbsoluteIDQ</a:t>
            </a:r>
            <a:r>
              <a:rPr lang="en-GB" sz="900" spc="50" dirty="0">
                <a:latin typeface="Slate Std Book" panose="020B0504020203020204" pitchFamily="34" charset="0"/>
              </a:rPr>
              <a:t>®</a:t>
            </a:r>
            <a:r>
              <a:rPr lang="en-GB" sz="900" spc="50" dirty="0"/>
              <a:t> p180</a:t>
            </a:r>
          </a:p>
          <a:p>
            <a:r>
              <a:rPr lang="en-GB" sz="900" spc="50" baseline="0" dirty="0" err="1"/>
              <a:t>AbsoluteIDQ</a:t>
            </a:r>
            <a:r>
              <a:rPr lang="en-GB" sz="900" spc="50" dirty="0">
                <a:latin typeface="Slate Std Book" panose="020B0504020203020204" pitchFamily="34" charset="0"/>
              </a:rPr>
              <a:t> ®</a:t>
            </a:r>
            <a:r>
              <a:rPr lang="en-GB" sz="900" spc="50" baseline="0" dirty="0"/>
              <a:t> Bile Acids</a:t>
            </a:r>
          </a:p>
          <a:p>
            <a:r>
              <a:rPr lang="en-GB" sz="900" spc="50" dirty="0" err="1"/>
              <a:t>AbsoluteIDQ</a:t>
            </a:r>
            <a:r>
              <a:rPr lang="en-GB" sz="900" spc="50" dirty="0">
                <a:latin typeface="Slate Std Book" panose="020B0504020203020204" pitchFamily="34" charset="0"/>
              </a:rPr>
              <a:t> ®</a:t>
            </a:r>
            <a:r>
              <a:rPr lang="en-GB" sz="900" spc="50" dirty="0"/>
              <a:t> p400</a:t>
            </a:r>
          </a:p>
          <a:p>
            <a:r>
              <a:rPr lang="en-GB" sz="900" spc="50" baseline="0" dirty="0"/>
              <a:t>MxP</a:t>
            </a:r>
            <a:r>
              <a:rPr lang="en-GB" sz="900" spc="50" dirty="0">
                <a:latin typeface="Slate Std Book" panose="020B0504020203020204" pitchFamily="34" charset="0"/>
              </a:rPr>
              <a:t> ®</a:t>
            </a:r>
            <a:r>
              <a:rPr lang="en-GB" sz="900" spc="50" baseline="0" dirty="0"/>
              <a:t> Quant HR Xpress</a:t>
            </a:r>
          </a:p>
          <a:p>
            <a:pPr algn="l"/>
            <a:r>
              <a:rPr lang="en-GB" sz="900" spc="50" dirty="0"/>
              <a:t>biocrates targeted assays</a:t>
            </a:r>
            <a:endParaRPr lang="en-US" sz="900" spc="50" baseline="0" dirty="0" err="1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02D5D07-2940-4FFD-A97A-1B312D38BB66}"/>
              </a:ext>
            </a:extLst>
          </p:cNvPr>
          <p:cNvGrpSpPr/>
          <p:nvPr/>
        </p:nvGrpSpPr>
        <p:grpSpPr>
          <a:xfrm>
            <a:off x="3134094" y="3054768"/>
            <a:ext cx="3529146" cy="2442211"/>
            <a:chOff x="358811" y="4290181"/>
            <a:chExt cx="2480742" cy="1699879"/>
          </a:xfrm>
        </p:grpSpPr>
        <p:pic>
          <p:nvPicPr>
            <p:cNvPr id="82" name="Picture 81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0D329291-B30C-4932-ACE5-5F3569469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11" y="4296107"/>
              <a:ext cx="1039309" cy="1340823"/>
            </a:xfrm>
            <a:prstGeom prst="rect">
              <a:avLst/>
            </a:prstGeom>
            <a:ln>
              <a:solidFill>
                <a:srgbClr val="00425A"/>
              </a:solidFill>
            </a:ln>
          </p:spPr>
        </p:pic>
        <p:pic>
          <p:nvPicPr>
            <p:cNvPr id="84" name="Picture 83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8AAB38EA-38F8-4713-B4C9-FF63B4F00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813" y="4290181"/>
              <a:ext cx="1034740" cy="1340823"/>
            </a:xfrm>
            <a:prstGeom prst="rect">
              <a:avLst/>
            </a:prstGeom>
            <a:ln>
              <a:solidFill>
                <a:srgbClr val="00425A"/>
              </a:solidFill>
            </a:ln>
          </p:spPr>
        </p:pic>
        <p:pic>
          <p:nvPicPr>
            <p:cNvPr id="86" name="Picture 8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84B7E4E-28C3-4027-B872-1A101F6A7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8" y="4626396"/>
              <a:ext cx="1034740" cy="1363664"/>
            </a:xfrm>
            <a:prstGeom prst="rect">
              <a:avLst/>
            </a:prstGeom>
            <a:ln>
              <a:solidFill>
                <a:srgbClr val="00425A"/>
              </a:solidFill>
            </a:ln>
          </p:spPr>
        </p:pic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12B4A5A6-829B-4028-8955-DC1A8F8FC26A}"/>
              </a:ext>
            </a:extLst>
          </p:cNvPr>
          <p:cNvSpPr/>
          <p:nvPr/>
        </p:nvSpPr>
        <p:spPr>
          <a:xfrm>
            <a:off x="283459" y="7689282"/>
            <a:ext cx="1848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spc="50" dirty="0">
                <a:solidFill>
                  <a:schemeClr val="bg1"/>
                </a:solidFill>
                <a:latin typeface="+mj-lt"/>
              </a:rPr>
              <a:t>Read more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18BCC38-13D0-42B5-A3AE-9BFEBC7C4D45}"/>
              </a:ext>
            </a:extLst>
          </p:cNvPr>
          <p:cNvSpPr/>
          <p:nvPr/>
        </p:nvSpPr>
        <p:spPr>
          <a:xfrm>
            <a:off x="816191" y="8098744"/>
            <a:ext cx="1659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spc="50" dirty="0">
                <a:solidFill>
                  <a:schemeClr val="bg1"/>
                </a:solidFill>
                <a:latin typeface="+mj-lt"/>
              </a:rPr>
              <a:t>Multiomics data analysis |</a:t>
            </a:r>
          </a:p>
          <a:p>
            <a:r>
              <a:rPr lang="en-GB" sz="900" spc="50" dirty="0">
                <a:solidFill>
                  <a:schemeClr val="bg1"/>
                </a:solidFill>
                <a:latin typeface="+mj-lt"/>
              </a:rPr>
              <a:t>Service page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2CE4424-7D8C-4A53-A1BC-6B52523C5CB5}"/>
              </a:ext>
            </a:extLst>
          </p:cNvPr>
          <p:cNvSpPr/>
          <p:nvPr/>
        </p:nvSpPr>
        <p:spPr>
          <a:xfrm>
            <a:off x="3295208" y="8109738"/>
            <a:ext cx="2212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spc="50" dirty="0">
                <a:solidFill>
                  <a:schemeClr val="bg1"/>
                </a:solidFill>
                <a:latin typeface="+mj-lt"/>
              </a:rPr>
              <a:t>Impact lives with standardized metabolomics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701B275-946B-49F5-9597-918725E5693C}"/>
              </a:ext>
            </a:extLst>
          </p:cNvPr>
          <p:cNvSpPr/>
          <p:nvPr/>
        </p:nvSpPr>
        <p:spPr>
          <a:xfrm>
            <a:off x="2760406" y="8616315"/>
            <a:ext cx="2482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spc="50" dirty="0">
                <a:solidFill>
                  <a:schemeClr val="bg1"/>
                </a:solidFill>
              </a:rPr>
              <a:t>Get more information on how to produce reproducible metabolomics data</a:t>
            </a:r>
          </a:p>
        </p:txBody>
      </p:sp>
      <p:pic>
        <p:nvPicPr>
          <p:cNvPr id="94" name="Grafik 21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20C77DC7-38E9-4E4E-8DD0-391E8F3B26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777307">
            <a:off x="5799389" y="5674529"/>
            <a:ext cx="1853010" cy="4138052"/>
          </a:xfrm>
          <a:prstGeom prst="rect">
            <a:avLst/>
          </a:prstGeom>
        </p:spPr>
      </p:pic>
      <p:pic>
        <p:nvPicPr>
          <p:cNvPr id="96" name="Picture 95" descr="A qr code with a letter h&#10;&#10;Description automatically generated">
            <a:extLst>
              <a:ext uri="{FF2B5EF4-FFF2-40B4-BE49-F238E27FC236}">
                <a16:creationId xmlns:a16="http://schemas.microsoft.com/office/drawing/2014/main" id="{659375B4-DF5D-49C6-BAB1-988B5F979DE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9" y="8147385"/>
            <a:ext cx="424362" cy="424362"/>
          </a:xfrm>
          <a:prstGeom prst="rect">
            <a:avLst/>
          </a:prstGeom>
        </p:spPr>
      </p:pic>
      <p:pic>
        <p:nvPicPr>
          <p:cNvPr id="97" name="Picture 96" descr="A qr code with a letter h&#10;&#10;Description automatically generated">
            <a:extLst>
              <a:ext uri="{FF2B5EF4-FFF2-40B4-BE49-F238E27FC236}">
                <a16:creationId xmlns:a16="http://schemas.microsoft.com/office/drawing/2014/main" id="{1FDCD336-BD6B-4E2F-8CC2-EE105C7E09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66" y="8157584"/>
            <a:ext cx="424362" cy="424362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9540AD34-98CC-494B-9BBD-D3BF70D86556}"/>
              </a:ext>
            </a:extLst>
          </p:cNvPr>
          <p:cNvSpPr/>
          <p:nvPr/>
        </p:nvSpPr>
        <p:spPr>
          <a:xfrm>
            <a:off x="-1474494" y="7843109"/>
            <a:ext cx="1280341" cy="1883472"/>
          </a:xfrm>
          <a:prstGeom prst="rect">
            <a:avLst/>
          </a:prstGeom>
          <a:solidFill>
            <a:srgbClr val="E187D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pc="50" dirty="0">
                <a:solidFill>
                  <a:schemeClr val="tx1"/>
                </a:solidFill>
              </a:rPr>
              <a:t>QR codes are fillers</a:t>
            </a:r>
          </a:p>
          <a:p>
            <a:pPr algn="ctr"/>
            <a:r>
              <a:rPr lang="en-GB" sz="1400" spc="50" dirty="0">
                <a:solidFill>
                  <a:schemeClr val="tx1"/>
                </a:solidFill>
              </a:rPr>
              <a:t>Please replace with real ones before finalization</a:t>
            </a:r>
            <a:endParaRPr lang="en-US" sz="1400" spc="50" dirty="0" err="1">
              <a:solidFill>
                <a:schemeClr val="tx1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AA78D6A-C9F9-4783-BEBA-7FF6DE8FDAB4}"/>
              </a:ext>
            </a:extLst>
          </p:cNvPr>
          <p:cNvSpPr/>
          <p:nvPr/>
        </p:nvSpPr>
        <p:spPr>
          <a:xfrm>
            <a:off x="-1543903" y="877174"/>
            <a:ext cx="1280341" cy="2396985"/>
          </a:xfrm>
          <a:prstGeom prst="rect">
            <a:avLst/>
          </a:prstGeom>
          <a:solidFill>
            <a:srgbClr val="E187DB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pc="50" dirty="0">
                <a:solidFill>
                  <a:schemeClr val="tx1"/>
                </a:solidFill>
              </a:rPr>
              <a:t>We need a new icon for epigenomics</a:t>
            </a:r>
          </a:p>
          <a:p>
            <a:pPr algn="ctr"/>
            <a:endParaRPr lang="en-GB" sz="1400" spc="50" dirty="0">
              <a:solidFill>
                <a:schemeClr val="tx1"/>
              </a:solidFill>
            </a:endParaRPr>
          </a:p>
          <a:p>
            <a:pPr algn="ctr"/>
            <a:r>
              <a:rPr lang="en-GB" sz="1400" spc="50" dirty="0">
                <a:solidFill>
                  <a:schemeClr val="tx1"/>
                </a:solidFill>
              </a:rPr>
              <a:t>This is DNA rolled around histone proteins with methylations (red) </a:t>
            </a:r>
            <a:endParaRPr lang="en-US" sz="1400" spc="50" dirty="0" err="1">
              <a:solidFill>
                <a:schemeClr val="tx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D49AEC6-843F-452A-AB2F-53718A8CDC12}"/>
              </a:ext>
            </a:extLst>
          </p:cNvPr>
          <p:cNvSpPr/>
          <p:nvPr/>
        </p:nvSpPr>
        <p:spPr>
          <a:xfrm>
            <a:off x="291079" y="8616315"/>
            <a:ext cx="2212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spc="50" dirty="0">
                <a:solidFill>
                  <a:schemeClr val="bg1"/>
                </a:solidFill>
              </a:rPr>
              <a:t>Learn more on how to integrate your omics data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83BEB00-2998-41DB-B2B8-C0F134EA33E2}"/>
              </a:ext>
            </a:extLst>
          </p:cNvPr>
          <p:cNvSpPr/>
          <p:nvPr/>
        </p:nvSpPr>
        <p:spPr>
          <a:xfrm>
            <a:off x="2768039" y="8931628"/>
            <a:ext cx="2268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https://biocrates.com/our-technology/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A8829FF-19EB-4BE9-9C88-A68F54BB1B6F}"/>
              </a:ext>
            </a:extLst>
          </p:cNvPr>
          <p:cNvSpPr/>
          <p:nvPr/>
        </p:nvSpPr>
        <p:spPr>
          <a:xfrm>
            <a:off x="291079" y="8931628"/>
            <a:ext cx="30096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j-lt"/>
              </a:rPr>
              <a:t>https://biocrates.com/multiomics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506E0F0-3BDA-46BA-A874-50EB85D72354}"/>
              </a:ext>
            </a:extLst>
          </p:cNvPr>
          <p:cNvGrpSpPr/>
          <p:nvPr/>
        </p:nvGrpSpPr>
        <p:grpSpPr>
          <a:xfrm>
            <a:off x="4848175" y="6118662"/>
            <a:ext cx="2136684" cy="1073046"/>
            <a:chOff x="-2843" y="3636068"/>
            <a:chExt cx="1889473" cy="908311"/>
          </a:xfrm>
        </p:grpSpPr>
        <p:pic>
          <p:nvPicPr>
            <p:cNvPr id="34" name="Picture 33" descr="A yellow circle with a black background&#10;&#10;Description automatically generated">
              <a:extLst>
                <a:ext uri="{FF2B5EF4-FFF2-40B4-BE49-F238E27FC236}">
                  <a16:creationId xmlns:a16="http://schemas.microsoft.com/office/drawing/2014/main" id="{8B3BF4BE-DB34-41DB-8311-2A766ED25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43" y="3674855"/>
              <a:ext cx="1889473" cy="86952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56FC72A-9315-4B17-B8C8-2562FA8F39E8}"/>
                </a:ext>
              </a:extLst>
            </p:cNvPr>
            <p:cNvSpPr txBox="1"/>
            <p:nvPr/>
          </p:nvSpPr>
          <p:spPr>
            <a:xfrm>
              <a:off x="224615" y="3636068"/>
              <a:ext cx="873170" cy="241980"/>
            </a:xfrm>
            <a:prstGeom prst="rect">
              <a:avLst/>
            </a:prstGeom>
            <a:noFill/>
          </p:spPr>
          <p:txBody>
            <a:bodyPr wrap="none" lIns="72000" tIns="36000" rIns="72000" bIns="36000" rtlCol="0">
              <a:spAutoFit/>
            </a:bodyPr>
            <a:lstStyle/>
            <a:p>
              <a:r>
                <a:rPr lang="en-US" sz="1050" spc="50" dirty="0">
                  <a:latin typeface="+mj-lt"/>
                </a:rPr>
                <a:t>Powered by</a:t>
              </a:r>
              <a:endParaRPr lang="en-US" sz="1050" spc="50" baseline="0" dirty="0">
                <a:latin typeface="+mj-lt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8E7B451-2997-4DDD-BB4B-859245D61285}"/>
              </a:ext>
            </a:extLst>
          </p:cNvPr>
          <p:cNvSpPr txBox="1"/>
          <p:nvPr/>
        </p:nvSpPr>
        <p:spPr>
          <a:xfrm>
            <a:off x="353656" y="5560690"/>
            <a:ext cx="2843261" cy="234286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/>
            <a:r>
              <a:rPr lang="en-GB" sz="1050" spc="50" baseline="0" dirty="0">
                <a:solidFill>
                  <a:srgbClr val="00425A"/>
                </a:solidFill>
                <a:latin typeface="+mj-lt"/>
              </a:rPr>
              <a:t>Cells combine molecules | We combine omics</a:t>
            </a:r>
            <a:endParaRPr lang="en-US" sz="1050" spc="50" baseline="0" dirty="0" err="1">
              <a:solidFill>
                <a:srgbClr val="00425A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61BEF9-8DB8-4FF3-BC26-BF7BD54429E5}"/>
              </a:ext>
            </a:extLst>
          </p:cNvPr>
          <p:cNvSpPr txBox="1"/>
          <p:nvPr/>
        </p:nvSpPr>
        <p:spPr>
          <a:xfrm>
            <a:off x="373317" y="7184274"/>
            <a:ext cx="6147407" cy="211203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l"/>
            <a:r>
              <a:rPr lang="en-GB" sz="900" spc="50" baseline="0" dirty="0"/>
              <a:t>Your omics platform is not listed here? Contact us for a personalized quote | </a:t>
            </a:r>
            <a:r>
              <a:rPr lang="en-GB" sz="900" spc="50" dirty="0"/>
              <a:t>https://biocrates.com/contact</a:t>
            </a:r>
            <a:endParaRPr lang="en-US" sz="900" spc="50" baseline="0" dirty="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6E4656-F3AD-4CDC-BCF3-62308441B6C5}"/>
              </a:ext>
            </a:extLst>
          </p:cNvPr>
          <p:cNvSpPr txBox="1"/>
          <p:nvPr/>
        </p:nvSpPr>
        <p:spPr>
          <a:xfrm>
            <a:off x="810519" y="5919113"/>
            <a:ext cx="1804149" cy="1180699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l"/>
            <a:r>
              <a:rPr lang="en-GB" sz="900" spc="50" dirty="0">
                <a:latin typeface="+mj-lt"/>
              </a:rPr>
              <a:t>Genes</a:t>
            </a:r>
          </a:p>
          <a:p>
            <a:pPr algn="l"/>
            <a:r>
              <a:rPr lang="en-GB" sz="900" spc="50" dirty="0"/>
              <a:t>Whole genome sequencing</a:t>
            </a:r>
          </a:p>
          <a:p>
            <a:pPr algn="l"/>
            <a:r>
              <a:rPr lang="en-GB" sz="900" spc="50" dirty="0"/>
              <a:t>Whole exome sequencing</a:t>
            </a:r>
          </a:p>
          <a:p>
            <a:r>
              <a:rPr lang="en-GB" sz="900" spc="50" dirty="0"/>
              <a:t>Nanopore sequencing</a:t>
            </a:r>
          </a:p>
          <a:p>
            <a:pPr algn="l"/>
            <a:endParaRPr lang="en-GB" sz="900" spc="50" dirty="0"/>
          </a:p>
          <a:p>
            <a:pPr algn="l"/>
            <a:r>
              <a:rPr lang="en-GB" sz="900" spc="50" dirty="0">
                <a:latin typeface="+mj-lt"/>
              </a:rPr>
              <a:t>RNAs</a:t>
            </a:r>
          </a:p>
          <a:p>
            <a:r>
              <a:rPr lang="en-GB" sz="900" spc="50" dirty="0"/>
              <a:t>Single cell RNA-sequencing</a:t>
            </a:r>
          </a:p>
          <a:p>
            <a:r>
              <a:rPr lang="en-GB" sz="900" spc="50" dirty="0"/>
              <a:t>Bulk RNA-sequencing</a:t>
            </a:r>
          </a:p>
        </p:txBody>
      </p:sp>
      <p:pic>
        <p:nvPicPr>
          <p:cNvPr id="38" name="Grafik 187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20D2940-53C2-410D-9552-604AB08E9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99" y="6031043"/>
            <a:ext cx="430221" cy="430221"/>
          </a:xfrm>
          <a:prstGeom prst="rect">
            <a:avLst/>
          </a:prstGeom>
        </p:spPr>
      </p:pic>
      <p:pic>
        <p:nvPicPr>
          <p:cNvPr id="33" name="Grafik 18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D02F60B-C77A-4CDD-8E52-26E819038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0" y="6672320"/>
            <a:ext cx="430221" cy="43022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214E435-E0DB-4DFE-9E24-DD0D3F50EA8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631275">
            <a:off x="2606049" y="6172983"/>
            <a:ext cx="378582" cy="146341"/>
          </a:xfrm>
          <a:prstGeom prst="rect">
            <a:avLst/>
          </a:prstGeom>
        </p:spPr>
      </p:pic>
      <p:pic>
        <p:nvPicPr>
          <p:cNvPr id="42" name="Grafik 18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B7A02D5-1CD8-417F-897E-E65995B30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88" y="6672320"/>
            <a:ext cx="430221" cy="430221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B71AE047-1CCC-4E52-B341-7E82F55F476F}"/>
              </a:ext>
            </a:extLst>
          </p:cNvPr>
          <p:cNvSpPr txBox="1"/>
          <p:nvPr/>
        </p:nvSpPr>
        <p:spPr>
          <a:xfrm>
            <a:off x="3014943" y="5931099"/>
            <a:ext cx="2000504" cy="1180699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l"/>
            <a:r>
              <a:rPr lang="en-GB" sz="900" spc="50" dirty="0">
                <a:latin typeface="+mj-lt"/>
              </a:rPr>
              <a:t>Epigenetic modifications</a:t>
            </a:r>
          </a:p>
          <a:p>
            <a:pPr algn="l"/>
            <a:r>
              <a:rPr lang="en-GB" sz="900" spc="50" dirty="0"/>
              <a:t>W</a:t>
            </a:r>
            <a:r>
              <a:rPr lang="en-GB" sz="900" spc="50" baseline="0" dirty="0"/>
              <a:t>hole genome </a:t>
            </a:r>
            <a:r>
              <a:rPr lang="en-GB" sz="900" spc="50" baseline="0" dirty="0" err="1"/>
              <a:t>bisulfite</a:t>
            </a:r>
            <a:r>
              <a:rPr lang="en-GB" sz="900" spc="50" baseline="0" dirty="0"/>
              <a:t> sequencing</a:t>
            </a:r>
          </a:p>
          <a:p>
            <a:pPr algn="l"/>
            <a:r>
              <a:rPr lang="en-GB" sz="900" spc="50" baseline="0" dirty="0"/>
              <a:t>DNA methylation arrays</a:t>
            </a:r>
          </a:p>
          <a:p>
            <a:r>
              <a:rPr lang="en-GB" sz="900" spc="50" dirty="0"/>
              <a:t>ATAC-sequencing</a:t>
            </a:r>
          </a:p>
          <a:p>
            <a:endParaRPr lang="en-GB" sz="900" spc="50" dirty="0"/>
          </a:p>
          <a:p>
            <a:r>
              <a:rPr lang="en-GB" sz="900" spc="50" dirty="0">
                <a:latin typeface="+mj-lt"/>
              </a:rPr>
              <a:t>Proteins</a:t>
            </a:r>
          </a:p>
          <a:p>
            <a:pPr algn="l"/>
            <a:r>
              <a:rPr lang="en-GB" sz="900" spc="50" baseline="0" dirty="0" err="1"/>
              <a:t>ChIP</a:t>
            </a:r>
            <a:r>
              <a:rPr lang="en-GB" sz="900" spc="50" baseline="0" dirty="0"/>
              <a:t>-sequencing genome-wide </a:t>
            </a:r>
          </a:p>
          <a:p>
            <a:pPr algn="l"/>
            <a:r>
              <a:rPr lang="en-GB" sz="900" spc="50" baseline="0" dirty="0"/>
              <a:t>DNA-protein interaction</a:t>
            </a:r>
            <a:endParaRPr lang="en-US" sz="900" spc="50" baseline="0" dirty="0" err="1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AA6808-E405-4673-A6E6-0275508F8372}"/>
              </a:ext>
            </a:extLst>
          </p:cNvPr>
          <p:cNvCxnSpPr/>
          <p:nvPr/>
        </p:nvCxnSpPr>
        <p:spPr>
          <a:xfrm>
            <a:off x="-104173" y="9319842"/>
            <a:ext cx="5976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CFA7ECB-2087-406B-B578-1EFAE681DA8F}"/>
              </a:ext>
            </a:extLst>
          </p:cNvPr>
          <p:cNvSpPr/>
          <p:nvPr/>
        </p:nvSpPr>
        <p:spPr>
          <a:xfrm>
            <a:off x="262932" y="9341420"/>
            <a:ext cx="221257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spc="50" dirty="0">
                <a:solidFill>
                  <a:schemeClr val="bg1"/>
                </a:solidFill>
              </a:rPr>
              <a:t>Address IBK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BE7168B-A347-41EC-A2A7-E12EFA7D389A}"/>
              </a:ext>
            </a:extLst>
          </p:cNvPr>
          <p:cNvSpPr/>
          <p:nvPr/>
        </p:nvSpPr>
        <p:spPr>
          <a:xfrm>
            <a:off x="2761924" y="9361869"/>
            <a:ext cx="22125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spc="50" dirty="0">
                <a:solidFill>
                  <a:schemeClr val="bg1"/>
                </a:solidFill>
              </a:rPr>
              <a:t>EU | APAC | </a:t>
            </a:r>
            <a:r>
              <a:rPr lang="en-GB" sz="700" spc="50" dirty="0" err="1">
                <a:solidFill>
                  <a:schemeClr val="bg1"/>
                </a:solidFill>
              </a:rPr>
              <a:t>RoW</a:t>
            </a:r>
            <a:r>
              <a:rPr lang="en-GB" sz="700" spc="50" dirty="0">
                <a:solidFill>
                  <a:schemeClr val="bg1"/>
                </a:solidFill>
              </a:rPr>
              <a:t> phone</a:t>
            </a:r>
          </a:p>
          <a:p>
            <a:r>
              <a:rPr lang="en-GB" sz="700" spc="50" dirty="0">
                <a:solidFill>
                  <a:schemeClr val="bg1"/>
                </a:solidFill>
              </a:rPr>
              <a:t>NA phone</a:t>
            </a:r>
          </a:p>
          <a:p>
            <a:r>
              <a:rPr lang="en-GB" sz="700" spc="50" dirty="0">
                <a:solidFill>
                  <a:schemeClr val="bg1"/>
                </a:solidFill>
              </a:rPr>
              <a:t>office@biocrates.com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75C61EB-3EF0-4688-8751-9978D9CD0B22}"/>
              </a:ext>
            </a:extLst>
          </p:cNvPr>
          <p:cNvSpPr/>
          <p:nvPr/>
        </p:nvSpPr>
        <p:spPr>
          <a:xfrm>
            <a:off x="4508174" y="9668500"/>
            <a:ext cx="221257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700" spc="50" dirty="0">
                <a:solidFill>
                  <a:schemeClr val="bg1"/>
                </a:solidFill>
              </a:rPr>
              <a:t>Last revised 07/2024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A6C99AD-CC98-4F38-9749-E2CA602D8387}"/>
              </a:ext>
            </a:extLst>
          </p:cNvPr>
          <p:cNvSpPr txBox="1"/>
          <p:nvPr/>
        </p:nvSpPr>
        <p:spPr>
          <a:xfrm>
            <a:off x="305397" y="2814466"/>
            <a:ext cx="2978431" cy="23428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en-US" sz="1050" spc="50" dirty="0">
                <a:solidFill>
                  <a:srgbClr val="00425A"/>
                </a:solidFill>
                <a:latin typeface="+mj-lt"/>
              </a:rPr>
              <a:t>Quantitative metabolomics in context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34A64C8-73B5-4136-A6F9-57E9B4C20BFB}"/>
              </a:ext>
            </a:extLst>
          </p:cNvPr>
          <p:cNvSpPr txBox="1"/>
          <p:nvPr/>
        </p:nvSpPr>
        <p:spPr>
          <a:xfrm>
            <a:off x="376824" y="3037501"/>
            <a:ext cx="2719829" cy="1042199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pPr algn="l"/>
            <a:r>
              <a:rPr lang="en-US" sz="900" spc="50" dirty="0"/>
              <a:t>Metabolites are bioactive and serve as </a:t>
            </a:r>
          </a:p>
          <a:p>
            <a:pPr marL="171450" indent="-171450" algn="l">
              <a:buFontTx/>
              <a:buChar char="-"/>
            </a:pPr>
            <a:r>
              <a:rPr lang="en-US" sz="900" spc="50" dirty="0"/>
              <a:t>Signaling molecules</a:t>
            </a:r>
          </a:p>
          <a:p>
            <a:pPr marL="171450" indent="-171450" algn="l">
              <a:buFontTx/>
              <a:buChar char="-"/>
            </a:pPr>
            <a:r>
              <a:rPr lang="en-US" sz="900" spc="50" dirty="0"/>
              <a:t>Regulators of gene expression</a:t>
            </a:r>
          </a:p>
          <a:p>
            <a:pPr marL="171450" indent="-171450" algn="l">
              <a:buFontTx/>
              <a:buChar char="-"/>
            </a:pPr>
            <a:r>
              <a:rPr lang="en-US" sz="900" spc="50" dirty="0"/>
              <a:t>Epigenetic modifications</a:t>
            </a:r>
          </a:p>
          <a:p>
            <a:pPr marL="171450" indent="-171450">
              <a:buFontTx/>
              <a:buChar char="-"/>
            </a:pPr>
            <a:r>
              <a:rPr lang="en-US" sz="900" spc="50" dirty="0"/>
              <a:t>Building blocks of macromolecules</a:t>
            </a:r>
          </a:p>
          <a:p>
            <a:pPr marL="171450" indent="-171450" algn="l">
              <a:buFontTx/>
              <a:buChar char="-"/>
            </a:pPr>
            <a:r>
              <a:rPr lang="en-US" sz="900" spc="50" dirty="0"/>
              <a:t>Substrates and products of enzymatic reactions</a:t>
            </a:r>
          </a:p>
          <a:p>
            <a:pPr marL="171450" indent="-171450" algn="l">
              <a:buFontTx/>
              <a:buChar char="-"/>
            </a:pPr>
            <a:r>
              <a:rPr lang="en-US" sz="900" spc="50" dirty="0"/>
              <a:t>Energy-rich molecules… and much more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D1B084D-2101-41EB-B7A4-76C3A83C2E71}"/>
              </a:ext>
            </a:extLst>
          </p:cNvPr>
          <p:cNvSpPr txBox="1"/>
          <p:nvPr/>
        </p:nvSpPr>
        <p:spPr>
          <a:xfrm>
            <a:off x="-3002488" y="4419585"/>
            <a:ext cx="1977871" cy="76520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l"/>
            <a:r>
              <a:rPr lang="en-GB" sz="900" spc="50" baseline="0" dirty="0"/>
              <a:t>For over 20 years, biocrate</a:t>
            </a:r>
            <a:r>
              <a:rPr lang="en-GB" sz="900" spc="50" dirty="0"/>
              <a:t>s combines the metabolites most relevant to health into standardized metabolomics kits for seamless integration with other omics</a:t>
            </a:r>
            <a:endParaRPr lang="en-US" sz="900" spc="50" baseline="0" dirty="0" err="1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1CE5A3F-9218-4F80-A82F-A0BB6AC278AD}"/>
              </a:ext>
            </a:extLst>
          </p:cNvPr>
          <p:cNvGrpSpPr/>
          <p:nvPr/>
        </p:nvGrpSpPr>
        <p:grpSpPr>
          <a:xfrm>
            <a:off x="10624020" y="6268704"/>
            <a:ext cx="2762272" cy="3637296"/>
            <a:chOff x="9746049" y="6513496"/>
            <a:chExt cx="2762272" cy="363729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D41F770-B356-4860-8C2F-2859E54B0B9F}"/>
                </a:ext>
              </a:extLst>
            </p:cNvPr>
            <p:cNvSpPr/>
            <p:nvPr/>
          </p:nvSpPr>
          <p:spPr>
            <a:xfrm>
              <a:off x="9746049" y="6569768"/>
              <a:ext cx="2761200" cy="3581024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887C6B2-D382-46CB-B573-81A487A5C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b="27028"/>
            <a:stretch/>
          </p:blipFill>
          <p:spPr>
            <a:xfrm>
              <a:off x="9746049" y="6513496"/>
              <a:ext cx="2762272" cy="1013159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70326939-E710-4788-88EB-AA3829A24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t="14309"/>
            <a:stretch/>
          </p:blipFill>
          <p:spPr>
            <a:xfrm>
              <a:off x="9750130" y="6719551"/>
              <a:ext cx="2744749" cy="86337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8CBC497-3408-43EE-B71C-D31C6440CD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/>
            <a:srcRect r="11862"/>
            <a:stretch/>
          </p:blipFill>
          <p:spPr>
            <a:xfrm>
              <a:off x="10676438" y="7116183"/>
              <a:ext cx="1791787" cy="1332148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52C78077-5F95-4142-B6FC-16FFDB412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671397" y="8565172"/>
              <a:ext cx="1650140" cy="1389866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D84E4A3-966A-4266-B97A-B3770B1DB33E}"/>
              </a:ext>
            </a:extLst>
          </p:cNvPr>
          <p:cNvGrpSpPr/>
          <p:nvPr/>
        </p:nvGrpSpPr>
        <p:grpSpPr>
          <a:xfrm>
            <a:off x="8750450" y="2254463"/>
            <a:ext cx="2768323" cy="3581024"/>
            <a:chOff x="7872479" y="2499255"/>
            <a:chExt cx="2768323" cy="3581024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CD55BE8-84C3-4F42-95F6-3CE91ECA4383}"/>
                </a:ext>
              </a:extLst>
            </p:cNvPr>
            <p:cNvSpPr/>
            <p:nvPr/>
          </p:nvSpPr>
          <p:spPr>
            <a:xfrm>
              <a:off x="7878575" y="2499255"/>
              <a:ext cx="2761200" cy="3581024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pc="50" dirty="0" err="1">
                <a:solidFill>
                  <a:schemeClr val="tx2"/>
                </a:solidFill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DC89AAF-5DC4-4EB9-8A94-18BB43445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872479" y="2499255"/>
              <a:ext cx="2762272" cy="1388420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BD3392F-4E0D-4B53-A123-6392BF000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l="25427"/>
            <a:stretch/>
          </p:blipFill>
          <p:spPr>
            <a:xfrm>
              <a:off x="8563301" y="3111618"/>
              <a:ext cx="2066071" cy="127383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2447FC31-2501-42B4-81B4-AD9E1BF7C7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r="2788"/>
            <a:stretch/>
          </p:blipFill>
          <p:spPr>
            <a:xfrm>
              <a:off x="8593781" y="4537000"/>
              <a:ext cx="2047021" cy="1361561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C55B598-7713-4C9E-AB5E-515EC51A7843}"/>
              </a:ext>
            </a:extLst>
          </p:cNvPr>
          <p:cNvGrpSpPr/>
          <p:nvPr/>
        </p:nvGrpSpPr>
        <p:grpSpPr>
          <a:xfrm>
            <a:off x="11797429" y="2241413"/>
            <a:ext cx="2761200" cy="3581024"/>
            <a:chOff x="10919458" y="2486205"/>
            <a:chExt cx="2761200" cy="3581024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022E1E2-AD47-4F75-B948-463C1B32D86E}"/>
                </a:ext>
              </a:extLst>
            </p:cNvPr>
            <p:cNvSpPr/>
            <p:nvPr/>
          </p:nvSpPr>
          <p:spPr>
            <a:xfrm>
              <a:off x="10919458" y="2486205"/>
              <a:ext cx="2761200" cy="3581024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spc="50" dirty="0" err="1">
                <a:solidFill>
                  <a:schemeClr val="tx2"/>
                </a:solidFill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B4C5DE1-A25E-44D1-A3E5-EA4E1F25D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919458" y="2486205"/>
              <a:ext cx="2761200" cy="1487024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681F465-C62A-4149-B1E0-1CBD517DE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1601310" y="3530597"/>
              <a:ext cx="2079348" cy="113378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DA39EDA1-5508-4688-9744-205298BF9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1671690" y="4773874"/>
              <a:ext cx="1961447" cy="1221331"/>
            </a:xfrm>
            <a:prstGeom prst="rect">
              <a:avLst/>
            </a:prstGeom>
          </p:spPr>
        </p:pic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915A77D5-54B7-12FA-1793-4361EE5ECCA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82519" y="4004918"/>
            <a:ext cx="2341890" cy="154013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417B7111-E010-480F-9EAD-15FE1C29F099}"/>
              </a:ext>
            </a:extLst>
          </p:cNvPr>
          <p:cNvSpPr txBox="1"/>
          <p:nvPr/>
        </p:nvSpPr>
        <p:spPr>
          <a:xfrm>
            <a:off x="346384" y="5750856"/>
            <a:ext cx="6147407" cy="211203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l"/>
            <a:r>
              <a:rPr lang="en-GB" sz="900" spc="50" baseline="0" dirty="0"/>
              <a:t>Combine your metabolomics results with other omics layers to unlock the true potential o molecular approaches</a:t>
            </a:r>
            <a:endParaRPr lang="en-US" sz="900" spc="50" baseline="0" dirty="0" err="1"/>
          </a:p>
        </p:txBody>
      </p:sp>
    </p:spTree>
    <p:extLst>
      <p:ext uri="{BB962C8B-B14F-4D97-AF65-F5344CB8AC3E}">
        <p14:creationId xmlns:p14="http://schemas.microsoft.com/office/powerpoint/2010/main" val="3554596656"/>
      </p:ext>
    </p:extLst>
  </p:cSld>
  <p:clrMapOvr>
    <a:masterClrMapping/>
  </p:clrMapOvr>
</p:sld>
</file>

<file path=ppt/theme/theme1.xml><?xml version="1.0" encoding="utf-8"?>
<a:theme xmlns:a="http://schemas.openxmlformats.org/drawingml/2006/main" name="biocrates Farben 2022_v2">
  <a:themeElements>
    <a:clrScheme name="Biocrates 2020">
      <a:dk1>
        <a:srgbClr val="000000"/>
      </a:dk1>
      <a:lt1>
        <a:sysClr val="window" lastClr="FFFFFF"/>
      </a:lt1>
      <a:dk2>
        <a:srgbClr val="00425A"/>
      </a:dk2>
      <a:lt2>
        <a:srgbClr val="D1D6D9"/>
      </a:lt2>
      <a:accent1>
        <a:srgbClr val="00668C"/>
      </a:accent1>
      <a:accent2>
        <a:srgbClr val="AB7500"/>
      </a:accent2>
      <a:accent3>
        <a:srgbClr val="68979A"/>
      </a:accent3>
      <a:accent4>
        <a:srgbClr val="836A88"/>
      </a:accent4>
      <a:accent5>
        <a:srgbClr val="A75548"/>
      </a:accent5>
      <a:accent6>
        <a:srgbClr val="C1843E"/>
      </a:accent6>
      <a:hlink>
        <a:srgbClr val="00668C"/>
      </a:hlink>
      <a:folHlink>
        <a:srgbClr val="C0C0C0"/>
      </a:folHlink>
    </a:clrScheme>
    <a:fontScheme name="Biocrates">
      <a:majorFont>
        <a:latin typeface="Slate Std Book"/>
        <a:ea typeface=""/>
        <a:cs typeface=""/>
      </a:majorFont>
      <a:minorFont>
        <a:latin typeface="Slate Std Th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6350">
          <a:noFill/>
        </a:ln>
      </a:spPr>
      <a:bodyPr rtlCol="0" anchor="ctr"/>
      <a:lstStyle>
        <a:defPPr algn="ctr">
          <a:defRPr sz="1400" spc="5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36000" rIns="72000" bIns="36000" rtlCol="0">
        <a:spAutoFit/>
      </a:bodyPr>
      <a:lstStyle>
        <a:defPPr algn="l">
          <a:defRPr sz="1600" spc="50" baseline="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Biocrates Blue Main">
      <a:srgbClr val="00425A"/>
    </a:custClr>
    <a:custClr name="Biocrates Ocher Main">
      <a:srgbClr val="845D00"/>
    </a:custClr>
    <a:custClr name="Teal Main">
      <a:srgbClr val="003B37"/>
    </a:custClr>
    <a:custClr name="Plum Main">
      <a:srgbClr val="331731"/>
    </a:custClr>
    <a:custClr name="Rust Main">
      <a:srgbClr val="512324"/>
    </a:custClr>
    <a:custClr name="Brown Main">
      <a:srgbClr val="603824"/>
    </a:custClr>
    <a:custClr name="Mint Main">
      <a:srgbClr val="357B6F"/>
    </a:custClr>
    <a:custClr name="Lilac Main">
      <a:srgbClr val="66456D"/>
    </a:custClr>
    <a:custClr name="Red Main">
      <a:srgbClr val="8D2F28"/>
    </a:custClr>
    <a:custClr name="Orange Main">
      <a:srgbClr val="AD5600"/>
    </a:custClr>
    <a:custClr name="Blue 100%">
      <a:srgbClr val="00668C"/>
    </a:custClr>
    <a:custClr name="Ocher 100%">
      <a:srgbClr val="AB7500"/>
    </a:custClr>
    <a:custClr name="Teal 75%">
      <a:srgbClr val="355958"/>
    </a:custClr>
    <a:custClr name="Plum 75%">
      <a:srgbClr val="543550"/>
    </a:custClr>
    <a:custClr name="Rust 75%">
      <a:srgbClr val="71463F"/>
    </a:custClr>
    <a:custClr name="Brown 75%">
      <a:srgbClr val="825C45"/>
    </a:custClr>
    <a:custClr name="Mint 75%">
      <a:srgbClr val="68979A"/>
    </a:custClr>
    <a:custClr name="Lilac 75%">
      <a:srgbClr val="836A88"/>
    </a:custClr>
    <a:custClr name="Red 75%">
      <a:srgbClr val="A75548"/>
    </a:custClr>
    <a:custClr name="Orange 75%">
      <a:srgbClr val="C1843E"/>
    </a:custClr>
    <a:custClr name="Blue 40%">
      <a:srgbClr val="8FBBD3"/>
    </a:custClr>
    <a:custClr name="Ocher 70%">
      <a:srgbClr val="C29848"/>
    </a:custClr>
    <a:custClr name="Teal light">
      <a:srgbClr val="C2CDCD"/>
    </a:custClr>
    <a:custClr name="Plum light">
      <a:srgbClr val="CBC2CA"/>
    </a:custClr>
    <a:custClr name="Rust light">
      <a:srgbClr val="D4C7C5"/>
    </a:custClr>
    <a:custClr name="Brown light">
      <a:srgbClr val="D9CEC7"/>
    </a:custClr>
    <a:custClr name="Ocean Main">
      <a:srgbClr val="8BBCB9"/>
    </a:custClr>
    <a:custClr name="Lavender Main">
      <a:srgbClr val="A28BA3"/>
    </a:custClr>
    <a:custClr name="Salmon Main">
      <a:srgbClr val="C27B6F"/>
    </a:custClr>
    <a:custClr name="Yellow Main">
      <a:srgbClr val="C79C29"/>
    </a:custClr>
    <a:custClr name="Blue 20%">
      <a:srgbClr val="C4DCEC"/>
    </a:custClr>
    <a:custClr name="Ocher 40%">
      <a:srgbClr val="DDC18E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Ocean 75%">
      <a:srgbClr val="A5CED3"/>
    </a:custClr>
    <a:custClr name="Lavender 75%">
      <a:srgbClr val="BBA7B9"/>
    </a:custClr>
    <a:custClr name="Salmon 75%">
      <a:srgbClr val="D09A8C"/>
    </a:custClr>
    <a:custClr name="Yellow 75%">
      <a:srgbClr val="D4B15A"/>
    </a:custClr>
    <a:custClr name="Blue light">
      <a:srgbClr val="E7F1F7"/>
    </a:custClr>
    <a:custClr name="Ocher light">
      <a:srgbClr val="F5ECDD"/>
    </a:custClr>
    <a:custClr name="Traffic Red">
      <a:srgbClr val="BB1E10"/>
    </a:custClr>
    <a:custClr name="Traffic Yellow">
      <a:srgbClr val="F7B500"/>
    </a:custClr>
    <a:custClr name="Traffic Green">
      <a:srgbClr val="008351"/>
    </a:custClr>
    <a:custClr name=" ">
      <a:srgbClr val="FFFFFF"/>
    </a:custClr>
    <a:custClr name="Ocean light">
      <a:srgbClr val="E4F0F2"/>
    </a:custClr>
    <a:custClr name="Lavender light">
      <a:srgbClr val="EAE4EA"/>
    </a:custClr>
    <a:custClr name="Salmon light">
      <a:srgbClr val="F1E1DC"/>
    </a:custClr>
    <a:custClr name="Yellow light">
      <a:srgbClr val="F2E7CD"/>
    </a:custClr>
  </a:custClrLst>
  <a:extLst>
    <a:ext uri="{05A4C25C-085E-4340-85A3-A5531E510DB2}">
      <thm15:themeFamily xmlns:thm15="http://schemas.microsoft.com/office/thememl/2012/main" name="Präsentation15" id="{1CB45F7A-953A-4CBB-92B0-1BDDE3B9D55E}" vid="{5065B3C1-9C69-40DA-BCE0-D8B83DE716D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iocrates Blue Main">
      <a:srgbClr val="00425A"/>
    </a:custClr>
    <a:custClr name="Biocrates Ocher Main">
      <a:srgbClr val="845D00"/>
    </a:custClr>
    <a:custClr name="Teal Main">
      <a:srgbClr val="003B37"/>
    </a:custClr>
    <a:custClr name="Plum Main">
      <a:srgbClr val="331731"/>
    </a:custClr>
    <a:custClr name="Rust Main">
      <a:srgbClr val="512324"/>
    </a:custClr>
    <a:custClr name="Brown Main">
      <a:srgbClr val="603824"/>
    </a:custClr>
    <a:custClr name="Mint Main">
      <a:srgbClr val="357B6F"/>
    </a:custClr>
    <a:custClr name="Lilac Main">
      <a:srgbClr val="66456D"/>
    </a:custClr>
    <a:custClr name="Red Main">
      <a:srgbClr val="8D2F28"/>
    </a:custClr>
    <a:custClr name="Orange Main">
      <a:srgbClr val="AD5600"/>
    </a:custClr>
    <a:custClr name="Blue 100%">
      <a:srgbClr val="00668C"/>
    </a:custClr>
    <a:custClr name="Ocher 100%">
      <a:srgbClr val="AB7500"/>
    </a:custClr>
    <a:custClr name="Teal 75%">
      <a:srgbClr val="355958"/>
    </a:custClr>
    <a:custClr name="Plum 75%">
      <a:srgbClr val="543550"/>
    </a:custClr>
    <a:custClr name="Rust 75%">
      <a:srgbClr val="71463F"/>
    </a:custClr>
    <a:custClr name="Brown 75%">
      <a:srgbClr val="825C45"/>
    </a:custClr>
    <a:custClr name="Mint 75%">
      <a:srgbClr val="68979A"/>
    </a:custClr>
    <a:custClr name="Lilac 75%">
      <a:srgbClr val="836A88"/>
    </a:custClr>
    <a:custClr name="Red 75%">
      <a:srgbClr val="A75548"/>
    </a:custClr>
    <a:custClr name="Orange 75%">
      <a:srgbClr val="C1843E"/>
    </a:custClr>
    <a:custClr name="Blue 40%">
      <a:srgbClr val="8FBBD3"/>
    </a:custClr>
    <a:custClr name="Ocher 70%">
      <a:srgbClr val="C29848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Ocean Main">
      <a:srgbClr val="8BBCB9"/>
    </a:custClr>
    <a:custClr name="Lavender Main">
      <a:srgbClr val="A28BA3"/>
    </a:custClr>
    <a:custClr name="Salmon Main">
      <a:srgbClr val="C27B6F"/>
    </a:custClr>
    <a:custClr name="Yellow Main">
      <a:srgbClr val="C79C29"/>
    </a:custClr>
    <a:custClr name="Blue 20%">
      <a:srgbClr val="C4DCEC"/>
    </a:custClr>
    <a:custClr name="Ocher 40%">
      <a:srgbClr val="DDC18E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Ocean 75%">
      <a:srgbClr val="A5CED3"/>
    </a:custClr>
    <a:custClr name="Lavender 75%">
      <a:srgbClr val="BBA7B9"/>
    </a:custClr>
    <a:custClr name="Salmon 75%">
      <a:srgbClr val="D09A8C"/>
    </a:custClr>
    <a:custClr name="Yellow 75%">
      <a:srgbClr val="D4B15A"/>
    </a:custClr>
    <a:custClr name=" ">
      <a:srgbClr val="FFFFFF"/>
    </a:custClr>
    <a:custClr name=" ">
      <a:srgbClr val="FFFFFF"/>
    </a:custClr>
    <a:custClr name="Traffic Red">
      <a:srgbClr val="BB1E10"/>
    </a:custClr>
    <a:custClr name="Traffic Yellow">
      <a:srgbClr val="F7B500"/>
    </a:custClr>
    <a:custClr name="Traffic Green">
      <a:srgbClr val="00835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2728352-16f5-42a2-b624-f10101c3bcd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AB66B93601904C992F698C33C54B8A" ma:contentTypeVersion="17" ma:contentTypeDescription="Create a new document." ma:contentTypeScope="" ma:versionID="ae5cb4137ef003e646545a171af30828">
  <xsd:schema xmlns:xsd="http://www.w3.org/2001/XMLSchema" xmlns:xs="http://www.w3.org/2001/XMLSchema" xmlns:p="http://schemas.microsoft.com/office/2006/metadata/properties" xmlns:ns3="62728352-16f5-42a2-b624-f10101c3bcd3" xmlns:ns4="c8463aa8-d635-442a-9a71-0fa3c0d5acb5" targetNamespace="http://schemas.microsoft.com/office/2006/metadata/properties" ma:root="true" ma:fieldsID="d0d4bc5d7ed56f2e6522de5a9bac64e2" ns3:_="" ns4:_="">
    <xsd:import namespace="62728352-16f5-42a2-b624-f10101c3bcd3"/>
    <xsd:import namespace="c8463aa8-d635-442a-9a71-0fa3c0d5ac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28352-16f5-42a2-b624-f10101c3bc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63aa8-d635-442a-9a71-0fa3c0d5ac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B0E11E-331E-417B-8524-042B5079F2E5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62728352-16f5-42a2-b624-f10101c3bcd3"/>
    <ds:schemaRef ds:uri="http://purl.org/dc/terms/"/>
    <ds:schemaRef ds:uri="c8463aa8-d635-442a-9a71-0fa3c0d5acb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521951-9F56-47A3-BC0D-D9641D2D1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728352-16f5-42a2-b624-f10101c3bcd3"/>
    <ds:schemaRef ds:uri="c8463aa8-d635-442a-9a71-0fa3c0d5ac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374F62-FDC3-417D-933C-C8AAC765FB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0_Backbone-Modules Typical sales presentation_20230101</Template>
  <TotalTime>0</TotalTime>
  <Words>309</Words>
  <Application>Microsoft Office PowerPoint</Application>
  <PresentationFormat>A4 Paper (210x297 mm)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Slate Std Medium</vt:lpstr>
      <vt:lpstr>Arial</vt:lpstr>
      <vt:lpstr>Calibri</vt:lpstr>
      <vt:lpstr>Slate Std Thin</vt:lpstr>
      <vt:lpstr>Slate Std Book</vt:lpstr>
      <vt:lpstr>Symbol</vt:lpstr>
      <vt:lpstr>biocrates Farben 2022_v2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Limonciel</dc:creator>
  <cp:lastModifiedBy>Alice Limonciel</cp:lastModifiedBy>
  <cp:revision>5</cp:revision>
  <dcterms:created xsi:type="dcterms:W3CDTF">2024-05-29T15:07:45Z</dcterms:created>
  <dcterms:modified xsi:type="dcterms:W3CDTF">2024-07-03T11:15:21Z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0x0101008DAB66B93601904C992F698C33C54B8A</vt:lpwstr>
  </property>
</Properties>
</file>